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drawing2.xml" ContentType="application/vnd.ms-office.drawingml.diagramDrawing+xml"/>
  <Override PartName="/ppt/diagrams/quickStyle4.xml" ContentType="application/vnd.openxmlformats-officedocument.drawingml.diagramStyl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diagrams/layout7.xml" ContentType="application/vnd.openxmlformats-officedocument.drawingml.diagramLayout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diagrams/layout4.xml" ContentType="application/vnd.openxmlformats-officedocument.drawingml.diagramLayout+xml"/>
  <Override PartName="/ppt/diagrams/layout5.xml" ContentType="application/vnd.openxmlformats-officedocument.drawingml.diagramLayout+xml"/>
  <Override PartName="/ppt/diagrams/data6.xml" ContentType="application/vnd.openxmlformats-officedocument.drawingml.diagramData+xml"/>
  <Override PartName="/ppt/diagrams/data7.xml" ContentType="application/vnd.openxmlformats-officedocument.drawingml.diagramData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diagrams/data5.xml" ContentType="application/vnd.openxmlformats-officedocument.drawingml.diagramData+xml"/>
  <Override PartName="/ppt/diagrams/colors7.xml" ContentType="application/vnd.openxmlformats-officedocument.drawingml.diagramColors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rawing7.xml" ContentType="application/vnd.ms-office.drawingml.diagramDrawing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rawing5.xml" ContentType="application/vnd.ms-office.drawingml.diagramDrawing+xml"/>
  <Override PartName="/ppt/diagrams/quickStyle6.xml" ContentType="application/vnd.openxmlformats-officedocument.drawingml.diagramStyle+xml"/>
  <Override PartName="/ppt/diagrams/quickStyle7.xml" ContentType="application/vnd.openxmlformats-officedocument.drawingml.diagramStyl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diagrams/colors2.xml" ContentType="application/vnd.openxmlformats-officedocument.drawingml.diagramColors+xml"/>
  <Override PartName="/ppt/diagrams/drawing3.xml" ContentType="application/vnd.ms-office.drawingml.diagramDrawing+xml"/>
  <Override PartName="/ppt/diagrams/quickStyle5.xml" ContentType="application/vnd.openxmlformats-officedocument.drawingml.diagramStyle+xml"/>
  <Default Extension="mp3" ContentType="audio/mpeg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diagrams/drawing1.xml" ContentType="application/vnd.ms-office.drawingml.diagramDrawing+xml"/>
  <Override PartName="/ppt/diagrams/quickStyle3.xml" ContentType="application/vnd.openxmlformats-officedocument.drawingml.diagramStyle+xml"/>
  <Override PartName="/ppt/slides/slide1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diagrams/layout6.xml" ContentType="application/vnd.openxmlformats-officedocument.drawingml.diagram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6" r:id="rId2"/>
    <p:sldId id="295" r:id="rId3"/>
    <p:sldId id="289" r:id="rId4"/>
    <p:sldId id="296" r:id="rId5"/>
    <p:sldId id="298" r:id="rId6"/>
    <p:sldId id="301" r:id="rId7"/>
    <p:sldId id="300" r:id="rId8"/>
    <p:sldId id="303" r:id="rId9"/>
    <p:sldId id="304" r:id="rId10"/>
    <p:sldId id="306" r:id="rId11"/>
    <p:sldId id="305" r:id="rId12"/>
    <p:sldId id="307" r:id="rId13"/>
    <p:sldId id="319" r:id="rId14"/>
  </p:sldIdLst>
  <p:sldSz cx="12192000" cy="6858000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-390" y="-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A0AEA8F-E21B-4C35-BDFD-885EA0F8C03F}" type="doc">
      <dgm:prSet loTypeId="urn:microsoft.com/office/officeart/2005/8/layout/radial5" loCatId="cycle" qsTypeId="urn:microsoft.com/office/officeart/2005/8/quickstyle/simple1" qsCatId="simple" csTypeId="urn:microsoft.com/office/officeart/2005/8/colors/accent2_3" csCatId="accent2" phldr="1"/>
      <dgm:spPr/>
      <dgm:t>
        <a:bodyPr/>
        <a:lstStyle/>
        <a:p>
          <a:endParaRPr lang="hr-HR"/>
        </a:p>
      </dgm:t>
    </dgm:pt>
    <dgm:pt modelId="{2C2B4A40-CD4E-4425-8E3A-48CCB20669D1}">
      <dgm:prSet phldrT="[Tekst]" custT="1"/>
      <dgm:spPr>
        <a:xfrm>
          <a:off x="1245104" y="673145"/>
          <a:ext cx="1655080" cy="752560"/>
        </a:xfrm>
        <a:prstGeom prst="ellipse">
          <a:avLst/>
        </a:prstGeom>
      </dgm:spPr>
      <dgm:t>
        <a:bodyPr/>
        <a:lstStyle/>
        <a:p>
          <a:pPr>
            <a:buNone/>
          </a:pPr>
          <a:r>
            <a:rPr lang="hr-HR" sz="2400" b="1" dirty="0">
              <a:latin typeface="+mn-lt"/>
              <a:ea typeface="+mn-ea"/>
              <a:cs typeface="+mn-cs"/>
            </a:rPr>
            <a:t>ROMANTIZAM</a:t>
          </a:r>
        </a:p>
        <a:p>
          <a:pPr>
            <a:buNone/>
          </a:pPr>
          <a:r>
            <a:rPr lang="hr-HR" sz="2400" b="1" dirty="0">
              <a:latin typeface="+mn-lt"/>
              <a:ea typeface="+mn-ea"/>
              <a:cs typeface="+mn-cs"/>
            </a:rPr>
            <a:t>umjetnički smjer XVIII. i XIX. stoljeća</a:t>
          </a:r>
          <a:endParaRPr lang="hr-HR" sz="1050" b="1" dirty="0">
            <a:latin typeface="+mn-lt"/>
            <a:ea typeface="+mn-ea"/>
            <a:cs typeface="+mn-cs"/>
          </a:endParaRPr>
        </a:p>
      </dgm:t>
    </dgm:pt>
    <dgm:pt modelId="{40198E56-5AA2-4513-8689-3732BF2D6F3B}" type="parTrans" cxnId="{22780EC8-F64B-46A9-B0B7-ABD23668D6EC}">
      <dgm:prSet/>
      <dgm:spPr/>
      <dgm:t>
        <a:bodyPr/>
        <a:lstStyle/>
        <a:p>
          <a:endParaRPr lang="hr-HR"/>
        </a:p>
      </dgm:t>
    </dgm:pt>
    <dgm:pt modelId="{EA8D1D87-BA08-4831-92CA-1118AA4DE0CE}" type="sibTrans" cxnId="{22780EC8-F64B-46A9-B0B7-ABD23668D6EC}">
      <dgm:prSet/>
      <dgm:spPr/>
      <dgm:t>
        <a:bodyPr/>
        <a:lstStyle/>
        <a:p>
          <a:endParaRPr lang="hr-HR"/>
        </a:p>
      </dgm:t>
    </dgm:pt>
    <dgm:pt modelId="{1A1583D8-4376-4223-A451-ACCA2D37D865}">
      <dgm:prSet phldrT="[Tekst]"/>
      <dgm:spPr>
        <a:xfrm>
          <a:off x="2871180" y="-15707"/>
          <a:ext cx="1769001" cy="780162"/>
        </a:xfrm>
        <a:prstGeom prst="ellipse">
          <a:avLst/>
        </a:prstGeom>
      </dgm:spPr>
      <dgm:t>
        <a:bodyPr/>
        <a:lstStyle/>
        <a:p>
          <a:pPr>
            <a:buNone/>
          </a:pPr>
          <a:r>
            <a:rPr lang="hr-HR">
              <a:latin typeface="Calibri"/>
              <a:ea typeface="+mn-ea"/>
              <a:cs typeface="+mn-cs"/>
            </a:rPr>
            <a:t> </a:t>
          </a:r>
        </a:p>
        <a:p>
          <a:pPr>
            <a:buNone/>
          </a:pPr>
          <a:endParaRPr lang="hr-HR">
            <a:latin typeface="Calibri"/>
            <a:ea typeface="+mn-ea"/>
            <a:cs typeface="+mn-cs"/>
          </a:endParaRPr>
        </a:p>
      </dgm:t>
    </dgm:pt>
    <dgm:pt modelId="{A53C5385-5F81-476B-89F2-C1E4A9FD94DE}" type="parTrans" cxnId="{156329A1-A205-45CB-862F-7302AC93A71E}">
      <dgm:prSet/>
      <dgm:spPr>
        <a:xfrm rot="20288681">
          <a:off x="2774646" y="633548"/>
          <a:ext cx="233033" cy="175152"/>
        </a:xfrm>
        <a:prstGeom prst="rightArrow">
          <a:avLst>
            <a:gd name="adj1" fmla="val 60000"/>
            <a:gd name="adj2" fmla="val 50000"/>
          </a:avLst>
        </a:prstGeom>
      </dgm:spPr>
      <dgm:t>
        <a:bodyPr/>
        <a:lstStyle/>
        <a:p>
          <a:pPr>
            <a:buNone/>
          </a:pPr>
          <a:endParaRPr lang="hr-HR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1F01B9DF-5F1C-448C-96E9-86BA0A381DD3}" type="sibTrans" cxnId="{156329A1-A205-45CB-862F-7302AC93A71E}">
      <dgm:prSet/>
      <dgm:spPr/>
      <dgm:t>
        <a:bodyPr/>
        <a:lstStyle/>
        <a:p>
          <a:endParaRPr lang="hr-HR"/>
        </a:p>
      </dgm:t>
    </dgm:pt>
    <dgm:pt modelId="{ECBFABC5-5BAE-4AD2-8C5E-A5551F1BD719}">
      <dgm:prSet phldrT="[Tekst]" custScaleX="219979" custScaleY="77905" custRadScaleRad="162920" custRadScaleInc="-57537"/>
      <dgm:spPr/>
      <dgm:t>
        <a:bodyPr/>
        <a:lstStyle/>
        <a:p>
          <a:endParaRPr lang="hr-HR"/>
        </a:p>
      </dgm:t>
    </dgm:pt>
    <dgm:pt modelId="{833F18FA-8606-43AE-BF48-89E959A20648}" type="parTrans" cxnId="{97076BFF-F1A7-4C02-B39C-A597A4B7CC80}">
      <dgm:prSet/>
      <dgm:spPr/>
      <dgm:t>
        <a:bodyPr/>
        <a:lstStyle/>
        <a:p>
          <a:endParaRPr lang="hr-HR"/>
        </a:p>
      </dgm:t>
    </dgm:pt>
    <dgm:pt modelId="{1190FC78-6D8D-42D0-BD09-C83AF6D864F9}" type="sibTrans" cxnId="{97076BFF-F1A7-4C02-B39C-A597A4B7CC80}">
      <dgm:prSet/>
      <dgm:spPr/>
      <dgm:t>
        <a:bodyPr/>
        <a:lstStyle/>
        <a:p>
          <a:endParaRPr lang="hr-HR"/>
        </a:p>
      </dgm:t>
    </dgm:pt>
    <dgm:pt modelId="{EFDA3661-7F49-41F9-975D-FC5B5CADFC8C}">
      <dgm:prSet phldrT="[Tekst]" custScaleX="219979" custScaleY="77905" custRadScaleRad="162920" custRadScaleInc="-57537"/>
      <dgm:spPr/>
      <dgm:t>
        <a:bodyPr/>
        <a:lstStyle/>
        <a:p>
          <a:endParaRPr lang="hr-HR"/>
        </a:p>
      </dgm:t>
    </dgm:pt>
    <dgm:pt modelId="{1401CC9E-DADE-46DA-88F6-21BD5EFF4EC7}" type="parTrans" cxnId="{DA3D2E53-C4A9-48FB-A9BB-28AA7C0B2D81}">
      <dgm:prSet/>
      <dgm:spPr/>
      <dgm:t>
        <a:bodyPr/>
        <a:lstStyle/>
        <a:p>
          <a:endParaRPr lang="hr-HR"/>
        </a:p>
      </dgm:t>
    </dgm:pt>
    <dgm:pt modelId="{E59B25B3-6251-4C5F-AB4F-97086CB6DF9E}" type="sibTrans" cxnId="{DA3D2E53-C4A9-48FB-A9BB-28AA7C0B2D81}">
      <dgm:prSet/>
      <dgm:spPr/>
      <dgm:t>
        <a:bodyPr/>
        <a:lstStyle/>
        <a:p>
          <a:endParaRPr lang="hr-HR"/>
        </a:p>
      </dgm:t>
    </dgm:pt>
    <dgm:pt modelId="{62481538-0419-419C-AE1D-70AE94AAD7E8}">
      <dgm:prSet phldrT="[Tekst]" custScaleX="219979" custScaleY="77905" custRadScaleRad="162920" custRadScaleInc="-57537"/>
      <dgm:spPr/>
      <dgm:t>
        <a:bodyPr/>
        <a:lstStyle/>
        <a:p>
          <a:endParaRPr lang="hr-HR"/>
        </a:p>
      </dgm:t>
    </dgm:pt>
    <dgm:pt modelId="{111D764A-D6FA-4AD7-A87A-A9A65372711D}" type="parTrans" cxnId="{14415252-BA4D-40D8-8458-B5F96141FA44}">
      <dgm:prSet/>
      <dgm:spPr/>
      <dgm:t>
        <a:bodyPr/>
        <a:lstStyle/>
        <a:p>
          <a:endParaRPr lang="hr-HR"/>
        </a:p>
      </dgm:t>
    </dgm:pt>
    <dgm:pt modelId="{511D5501-6DC6-49EA-A718-6C078BF4D2F4}" type="sibTrans" cxnId="{14415252-BA4D-40D8-8458-B5F96141FA44}">
      <dgm:prSet/>
      <dgm:spPr/>
      <dgm:t>
        <a:bodyPr/>
        <a:lstStyle/>
        <a:p>
          <a:endParaRPr lang="hr-HR"/>
        </a:p>
      </dgm:t>
    </dgm:pt>
    <dgm:pt modelId="{7834158A-0A96-4236-A0AE-581485A7451F}">
      <dgm:prSet phldrT="[Tekst]" custScaleX="171724" custScaleY="59515" custRadScaleRad="143416" custRadScaleInc="83878"/>
      <dgm:spPr/>
      <dgm:t>
        <a:bodyPr/>
        <a:lstStyle/>
        <a:p>
          <a:endParaRPr lang="hr-HR"/>
        </a:p>
      </dgm:t>
    </dgm:pt>
    <dgm:pt modelId="{EF5268FB-C3A1-4200-AB20-8847F052313A}" type="parTrans" cxnId="{F7D5E5AF-16A6-46AC-AFD9-E67FD2A78416}">
      <dgm:prSet/>
      <dgm:spPr/>
      <dgm:t>
        <a:bodyPr/>
        <a:lstStyle/>
        <a:p>
          <a:endParaRPr lang="hr-HR"/>
        </a:p>
      </dgm:t>
    </dgm:pt>
    <dgm:pt modelId="{2A3D85DD-ECA2-49F7-B426-6BD6F1A75034}" type="sibTrans" cxnId="{F7D5E5AF-16A6-46AC-AFD9-E67FD2A78416}">
      <dgm:prSet/>
      <dgm:spPr/>
      <dgm:t>
        <a:bodyPr/>
        <a:lstStyle/>
        <a:p>
          <a:endParaRPr lang="hr-HR"/>
        </a:p>
      </dgm:t>
    </dgm:pt>
    <dgm:pt modelId="{F1CBE8FD-ED80-4EDE-9832-771578595F03}">
      <dgm:prSet phldrT="[Tekst]"/>
      <dgm:spPr>
        <a:xfrm>
          <a:off x="2871180" y="-15707"/>
          <a:ext cx="1769001" cy="780162"/>
        </a:xfrm>
      </dgm:spPr>
      <dgm:t>
        <a:bodyPr/>
        <a:lstStyle/>
        <a:p>
          <a:pPr>
            <a:buNone/>
          </a:pPr>
          <a:r>
            <a:rPr lang="hr-HR">
              <a:latin typeface="Calibri"/>
              <a:ea typeface="+mn-ea"/>
              <a:cs typeface="+mn-cs"/>
            </a:rPr>
            <a:t> </a:t>
          </a:r>
        </a:p>
        <a:p>
          <a:pPr>
            <a:buNone/>
          </a:pPr>
          <a:endParaRPr lang="hr-HR">
            <a:latin typeface="Calibri"/>
            <a:ea typeface="+mn-ea"/>
            <a:cs typeface="+mn-cs"/>
          </a:endParaRPr>
        </a:p>
      </dgm:t>
    </dgm:pt>
    <dgm:pt modelId="{5D9DC565-FA5D-4A03-8612-EB78F87A666E}" type="parTrans" cxnId="{460EB068-9DD8-42BF-8870-984410AD74ED}">
      <dgm:prSet/>
      <dgm:spPr/>
      <dgm:t>
        <a:bodyPr/>
        <a:lstStyle/>
        <a:p>
          <a:endParaRPr lang="hr-HR"/>
        </a:p>
      </dgm:t>
    </dgm:pt>
    <dgm:pt modelId="{C2CBAF70-9417-4D0C-9A9D-60C92C42B097}" type="sibTrans" cxnId="{460EB068-9DD8-42BF-8870-984410AD74ED}">
      <dgm:prSet/>
      <dgm:spPr/>
      <dgm:t>
        <a:bodyPr/>
        <a:lstStyle/>
        <a:p>
          <a:endParaRPr lang="hr-HR"/>
        </a:p>
      </dgm:t>
    </dgm:pt>
    <dgm:pt modelId="{F0D3EF56-26A1-4B3E-A941-1239B201304B}">
      <dgm:prSet phldrT="[Tekst]"/>
      <dgm:spPr>
        <a:xfrm>
          <a:off x="2871180" y="-15707"/>
          <a:ext cx="1769001" cy="780162"/>
        </a:xfrm>
      </dgm:spPr>
      <dgm:t>
        <a:bodyPr/>
        <a:lstStyle/>
        <a:p>
          <a:pPr>
            <a:buNone/>
          </a:pPr>
          <a:r>
            <a:rPr lang="hr-HR">
              <a:latin typeface="Calibri"/>
              <a:ea typeface="+mn-ea"/>
              <a:cs typeface="+mn-cs"/>
            </a:rPr>
            <a:t> </a:t>
          </a:r>
        </a:p>
        <a:p>
          <a:pPr>
            <a:buNone/>
          </a:pPr>
          <a:endParaRPr lang="hr-HR">
            <a:latin typeface="Calibri"/>
            <a:ea typeface="+mn-ea"/>
            <a:cs typeface="+mn-cs"/>
          </a:endParaRPr>
        </a:p>
      </dgm:t>
    </dgm:pt>
    <dgm:pt modelId="{EA6D8638-5C15-4AA0-ACEA-C5E661B2E114}" type="parTrans" cxnId="{4C59A811-D9E6-4F20-8351-310854A65601}">
      <dgm:prSet/>
      <dgm:spPr/>
      <dgm:t>
        <a:bodyPr/>
        <a:lstStyle/>
        <a:p>
          <a:endParaRPr lang="hr-HR"/>
        </a:p>
      </dgm:t>
    </dgm:pt>
    <dgm:pt modelId="{6DF01CC1-92D8-4E90-ADD1-1536BC1A27AE}" type="sibTrans" cxnId="{4C59A811-D9E6-4F20-8351-310854A65601}">
      <dgm:prSet/>
      <dgm:spPr/>
      <dgm:t>
        <a:bodyPr/>
        <a:lstStyle/>
        <a:p>
          <a:endParaRPr lang="hr-HR"/>
        </a:p>
      </dgm:t>
    </dgm:pt>
    <dgm:pt modelId="{7EF36810-96D4-4B0B-BCC0-4999F93CC742}">
      <dgm:prSet phldrT="[Tekst]"/>
      <dgm:spPr>
        <a:xfrm>
          <a:off x="2871180" y="-15707"/>
          <a:ext cx="1769001" cy="780162"/>
        </a:xfrm>
      </dgm:spPr>
      <dgm:t>
        <a:bodyPr/>
        <a:lstStyle/>
        <a:p>
          <a:pPr>
            <a:buNone/>
          </a:pPr>
          <a:r>
            <a:rPr lang="hr-HR">
              <a:latin typeface="Calibri"/>
              <a:ea typeface="+mn-ea"/>
              <a:cs typeface="+mn-cs"/>
            </a:rPr>
            <a:t> </a:t>
          </a:r>
        </a:p>
        <a:p>
          <a:pPr>
            <a:buNone/>
          </a:pPr>
          <a:endParaRPr lang="hr-HR">
            <a:latin typeface="Calibri"/>
            <a:ea typeface="+mn-ea"/>
            <a:cs typeface="+mn-cs"/>
          </a:endParaRPr>
        </a:p>
      </dgm:t>
    </dgm:pt>
    <dgm:pt modelId="{42A5DE87-9310-4D11-A767-1DF144D5CE40}" type="parTrans" cxnId="{8911C766-4698-40E3-B632-633EDB5720EF}">
      <dgm:prSet/>
      <dgm:spPr/>
      <dgm:t>
        <a:bodyPr/>
        <a:lstStyle/>
        <a:p>
          <a:endParaRPr lang="hr-HR"/>
        </a:p>
      </dgm:t>
    </dgm:pt>
    <dgm:pt modelId="{B32F59E3-B277-47C1-AD6E-A7ACF507295B}" type="sibTrans" cxnId="{8911C766-4698-40E3-B632-633EDB5720EF}">
      <dgm:prSet/>
      <dgm:spPr/>
      <dgm:t>
        <a:bodyPr/>
        <a:lstStyle/>
        <a:p>
          <a:endParaRPr lang="hr-HR"/>
        </a:p>
      </dgm:t>
    </dgm:pt>
    <dgm:pt modelId="{59494B72-BEF7-4404-A9AD-4A4F2F4201A8}" type="pres">
      <dgm:prSet presAssocID="{5A0AEA8F-E21B-4C35-BDFD-885EA0F8C03F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hr-HR"/>
        </a:p>
      </dgm:t>
    </dgm:pt>
    <dgm:pt modelId="{3742A9C1-7C13-42FC-A2E0-5C153D315E87}" type="pres">
      <dgm:prSet presAssocID="{2C2B4A40-CD4E-4425-8E3A-48CCB20669D1}" presName="centerShape" presStyleLbl="node0" presStyleIdx="0" presStyleCnt="1" custScaleX="253246" custScaleY="115657" custLinFactNeighborX="-6415" custLinFactNeighborY="-195"/>
      <dgm:spPr/>
      <dgm:t>
        <a:bodyPr/>
        <a:lstStyle/>
        <a:p>
          <a:endParaRPr lang="hr-HR"/>
        </a:p>
      </dgm:t>
    </dgm:pt>
    <dgm:pt modelId="{2377C77E-76E7-42E8-A678-E648568DB7E1}" type="pres">
      <dgm:prSet presAssocID="{A53C5385-5F81-476B-89F2-C1E4A9FD94DE}" presName="parTrans" presStyleLbl="sibTrans2D1" presStyleIdx="0" presStyleCnt="4"/>
      <dgm:spPr/>
      <dgm:t>
        <a:bodyPr/>
        <a:lstStyle/>
        <a:p>
          <a:endParaRPr lang="hr-HR"/>
        </a:p>
      </dgm:t>
    </dgm:pt>
    <dgm:pt modelId="{4CDC3017-6C56-4C9B-BFEC-031D7943B240}" type="pres">
      <dgm:prSet presAssocID="{A53C5385-5F81-476B-89F2-C1E4A9FD94DE}" presName="connectorText" presStyleLbl="sibTrans2D1" presStyleIdx="0" presStyleCnt="4"/>
      <dgm:spPr/>
      <dgm:t>
        <a:bodyPr/>
        <a:lstStyle/>
        <a:p>
          <a:endParaRPr lang="hr-HR"/>
        </a:p>
      </dgm:t>
    </dgm:pt>
    <dgm:pt modelId="{00208E09-E487-490D-95DC-275FF3E81797}" type="pres">
      <dgm:prSet presAssocID="{1A1583D8-4376-4223-A451-ACCA2D37D865}" presName="node" presStyleLbl="node1" presStyleIdx="0" presStyleCnt="4" custScaleX="139314" custScaleY="119920" custRadScaleRad="116896" custRadScaleInc="-14222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2FB3B1CF-F073-4D1B-9E92-EA7C5A51EF72}" type="pres">
      <dgm:prSet presAssocID="{42A5DE87-9310-4D11-A767-1DF144D5CE40}" presName="parTrans" presStyleLbl="sibTrans2D1" presStyleIdx="1" presStyleCnt="4"/>
      <dgm:spPr/>
      <dgm:t>
        <a:bodyPr/>
        <a:lstStyle/>
        <a:p>
          <a:endParaRPr lang="hr-HR"/>
        </a:p>
      </dgm:t>
    </dgm:pt>
    <dgm:pt modelId="{89A8B3E1-13D4-4346-94A9-0EE4D8C2B90B}" type="pres">
      <dgm:prSet presAssocID="{42A5DE87-9310-4D11-A767-1DF144D5CE40}" presName="connectorText" presStyleLbl="sibTrans2D1" presStyleIdx="1" presStyleCnt="4"/>
      <dgm:spPr/>
      <dgm:t>
        <a:bodyPr/>
        <a:lstStyle/>
        <a:p>
          <a:endParaRPr lang="hr-HR"/>
        </a:p>
      </dgm:t>
    </dgm:pt>
    <dgm:pt modelId="{B22276C8-BEB5-48A1-A0A6-6172C053A23C}" type="pres">
      <dgm:prSet presAssocID="{7EF36810-96D4-4B0B-BCC0-4999F93CC742}" presName="node" presStyleLbl="node1" presStyleIdx="1" presStyleCnt="4" custScaleX="139314" custScaleY="119920" custRadScaleRad="143318" custRadScaleInc="4454">
        <dgm:presLayoutVars>
          <dgm:bulletEnabled val="1"/>
        </dgm:presLayoutVars>
      </dgm:prSet>
      <dgm:spPr>
        <a:prstGeom prst="ellipse">
          <a:avLst/>
        </a:prstGeom>
      </dgm:spPr>
      <dgm:t>
        <a:bodyPr/>
        <a:lstStyle/>
        <a:p>
          <a:endParaRPr lang="hr-HR"/>
        </a:p>
      </dgm:t>
    </dgm:pt>
    <dgm:pt modelId="{15284510-0C6A-4683-A028-731BB9F7279F}" type="pres">
      <dgm:prSet presAssocID="{5D9DC565-FA5D-4A03-8612-EB78F87A666E}" presName="parTrans" presStyleLbl="sibTrans2D1" presStyleIdx="2" presStyleCnt="4"/>
      <dgm:spPr/>
      <dgm:t>
        <a:bodyPr/>
        <a:lstStyle/>
        <a:p>
          <a:endParaRPr lang="hr-HR"/>
        </a:p>
      </dgm:t>
    </dgm:pt>
    <dgm:pt modelId="{B6A29449-53A4-4564-87B6-0E58299CD0E0}" type="pres">
      <dgm:prSet presAssocID="{5D9DC565-FA5D-4A03-8612-EB78F87A666E}" presName="connectorText" presStyleLbl="sibTrans2D1" presStyleIdx="2" presStyleCnt="4"/>
      <dgm:spPr/>
      <dgm:t>
        <a:bodyPr/>
        <a:lstStyle/>
        <a:p>
          <a:endParaRPr lang="hr-HR"/>
        </a:p>
      </dgm:t>
    </dgm:pt>
    <dgm:pt modelId="{985F5A2B-3555-4A9F-9E50-7B4EBCC4BBDE}" type="pres">
      <dgm:prSet presAssocID="{F1CBE8FD-ED80-4EDE-9832-771578595F03}" presName="node" presStyleLbl="node1" presStyleIdx="2" presStyleCnt="4" custScaleX="139314" custScaleY="119920" custRadScaleRad="101988" custRadScaleInc="13394">
        <dgm:presLayoutVars>
          <dgm:bulletEnabled val="1"/>
        </dgm:presLayoutVars>
      </dgm:prSet>
      <dgm:spPr>
        <a:prstGeom prst="ellipse">
          <a:avLst/>
        </a:prstGeom>
      </dgm:spPr>
      <dgm:t>
        <a:bodyPr/>
        <a:lstStyle/>
        <a:p>
          <a:endParaRPr lang="hr-HR"/>
        </a:p>
      </dgm:t>
    </dgm:pt>
    <dgm:pt modelId="{1EB8132A-D52F-463D-B03B-1B4CBBDF31ED}" type="pres">
      <dgm:prSet presAssocID="{EA6D8638-5C15-4AA0-ACEA-C5E661B2E114}" presName="parTrans" presStyleLbl="sibTrans2D1" presStyleIdx="3" presStyleCnt="4"/>
      <dgm:spPr/>
      <dgm:t>
        <a:bodyPr/>
        <a:lstStyle/>
        <a:p>
          <a:endParaRPr lang="hr-HR"/>
        </a:p>
      </dgm:t>
    </dgm:pt>
    <dgm:pt modelId="{3408380C-94BE-4B40-9DD9-FEF6FDD22626}" type="pres">
      <dgm:prSet presAssocID="{EA6D8638-5C15-4AA0-ACEA-C5E661B2E114}" presName="connectorText" presStyleLbl="sibTrans2D1" presStyleIdx="3" presStyleCnt="4"/>
      <dgm:spPr/>
      <dgm:t>
        <a:bodyPr/>
        <a:lstStyle/>
        <a:p>
          <a:endParaRPr lang="hr-HR"/>
        </a:p>
      </dgm:t>
    </dgm:pt>
    <dgm:pt modelId="{D5F69D8F-1DFA-4BF7-B12D-C7477FE990C5}" type="pres">
      <dgm:prSet presAssocID="{F0D3EF56-26A1-4B3E-A941-1239B201304B}" presName="node" presStyleLbl="node1" presStyleIdx="3" presStyleCnt="4" custScaleX="139314" custScaleY="119920" custRadScaleRad="169718" custRadScaleInc="3048">
        <dgm:presLayoutVars>
          <dgm:bulletEnabled val="1"/>
        </dgm:presLayoutVars>
      </dgm:prSet>
      <dgm:spPr>
        <a:prstGeom prst="ellipse">
          <a:avLst/>
        </a:prstGeom>
      </dgm:spPr>
      <dgm:t>
        <a:bodyPr/>
        <a:lstStyle/>
        <a:p>
          <a:endParaRPr lang="hr-HR"/>
        </a:p>
      </dgm:t>
    </dgm:pt>
  </dgm:ptLst>
  <dgm:cxnLst>
    <dgm:cxn modelId="{F7D5E5AF-16A6-46AC-AFD9-E67FD2A78416}" srcId="{5A0AEA8F-E21B-4C35-BDFD-885EA0F8C03F}" destId="{7834158A-0A96-4236-A0AE-581485A7451F}" srcOrd="1" destOrd="0" parTransId="{EF5268FB-C3A1-4200-AB20-8847F052313A}" sibTransId="{2A3D85DD-ECA2-49F7-B426-6BD6F1A75034}"/>
    <dgm:cxn modelId="{DA3D2E53-C4A9-48FB-A9BB-28AA7C0B2D81}" srcId="{5A0AEA8F-E21B-4C35-BDFD-885EA0F8C03F}" destId="{EFDA3661-7F49-41F9-975D-FC5B5CADFC8C}" srcOrd="3" destOrd="0" parTransId="{1401CC9E-DADE-46DA-88F6-21BD5EFF4EC7}" sibTransId="{E59B25B3-6251-4C5F-AB4F-97086CB6DF9E}"/>
    <dgm:cxn modelId="{4C59A811-D9E6-4F20-8351-310854A65601}" srcId="{2C2B4A40-CD4E-4425-8E3A-48CCB20669D1}" destId="{F0D3EF56-26A1-4B3E-A941-1239B201304B}" srcOrd="3" destOrd="0" parTransId="{EA6D8638-5C15-4AA0-ACEA-C5E661B2E114}" sibTransId="{6DF01CC1-92D8-4E90-ADD1-1536BC1A27AE}"/>
    <dgm:cxn modelId="{07FA4E1A-B38C-457A-980D-0C0E3037A6E0}" type="presOf" srcId="{7EF36810-96D4-4B0B-BCC0-4999F93CC742}" destId="{B22276C8-BEB5-48A1-A0A6-6172C053A23C}" srcOrd="0" destOrd="0" presId="urn:microsoft.com/office/officeart/2005/8/layout/radial5"/>
    <dgm:cxn modelId="{666B7923-8E62-403A-94F7-8F181D583719}" type="presOf" srcId="{5D9DC565-FA5D-4A03-8612-EB78F87A666E}" destId="{15284510-0C6A-4683-A028-731BB9F7279F}" srcOrd="0" destOrd="0" presId="urn:microsoft.com/office/officeart/2005/8/layout/radial5"/>
    <dgm:cxn modelId="{E4337D39-D92F-472C-A4B3-60C0DA7D912B}" type="presOf" srcId="{F1CBE8FD-ED80-4EDE-9832-771578595F03}" destId="{985F5A2B-3555-4A9F-9E50-7B4EBCC4BBDE}" srcOrd="0" destOrd="0" presId="urn:microsoft.com/office/officeart/2005/8/layout/radial5"/>
    <dgm:cxn modelId="{39B82F71-ACDA-4D34-9347-234BD848C1BE}" type="presOf" srcId="{42A5DE87-9310-4D11-A767-1DF144D5CE40}" destId="{2FB3B1CF-F073-4D1B-9E92-EA7C5A51EF72}" srcOrd="0" destOrd="0" presId="urn:microsoft.com/office/officeart/2005/8/layout/radial5"/>
    <dgm:cxn modelId="{22780EC8-F64B-46A9-B0B7-ABD23668D6EC}" srcId="{5A0AEA8F-E21B-4C35-BDFD-885EA0F8C03F}" destId="{2C2B4A40-CD4E-4425-8E3A-48CCB20669D1}" srcOrd="0" destOrd="0" parTransId="{40198E56-5AA2-4513-8689-3732BF2D6F3B}" sibTransId="{EA8D1D87-BA08-4831-92CA-1118AA4DE0CE}"/>
    <dgm:cxn modelId="{A614359B-C437-48FB-9177-DFE31FB7233B}" type="presOf" srcId="{1A1583D8-4376-4223-A451-ACCA2D37D865}" destId="{00208E09-E487-490D-95DC-275FF3E81797}" srcOrd="0" destOrd="0" presId="urn:microsoft.com/office/officeart/2005/8/layout/radial5"/>
    <dgm:cxn modelId="{E013181D-2CB6-458A-90DB-04362A4452D5}" type="presOf" srcId="{2C2B4A40-CD4E-4425-8E3A-48CCB20669D1}" destId="{3742A9C1-7C13-42FC-A2E0-5C153D315E87}" srcOrd="0" destOrd="0" presId="urn:microsoft.com/office/officeart/2005/8/layout/radial5"/>
    <dgm:cxn modelId="{97076BFF-F1A7-4C02-B39C-A597A4B7CC80}" srcId="{5A0AEA8F-E21B-4C35-BDFD-885EA0F8C03F}" destId="{ECBFABC5-5BAE-4AD2-8C5E-A5551F1BD719}" srcOrd="2" destOrd="0" parTransId="{833F18FA-8606-43AE-BF48-89E959A20648}" sibTransId="{1190FC78-6D8D-42D0-BD09-C83AF6D864F9}"/>
    <dgm:cxn modelId="{079FFBE5-7C3B-414B-8675-CFCBE4DE33FA}" type="presOf" srcId="{A53C5385-5F81-476B-89F2-C1E4A9FD94DE}" destId="{4CDC3017-6C56-4C9B-BFEC-031D7943B240}" srcOrd="1" destOrd="0" presId="urn:microsoft.com/office/officeart/2005/8/layout/radial5"/>
    <dgm:cxn modelId="{3D41C646-931B-4C49-A4C6-2599F688647C}" type="presOf" srcId="{EA6D8638-5C15-4AA0-ACEA-C5E661B2E114}" destId="{1EB8132A-D52F-463D-B03B-1B4CBBDF31ED}" srcOrd="0" destOrd="0" presId="urn:microsoft.com/office/officeart/2005/8/layout/radial5"/>
    <dgm:cxn modelId="{8DE23ACB-9862-4D2E-B196-7950B1B91E77}" type="presOf" srcId="{5A0AEA8F-E21B-4C35-BDFD-885EA0F8C03F}" destId="{59494B72-BEF7-4404-A9AD-4A4F2F4201A8}" srcOrd="0" destOrd="0" presId="urn:microsoft.com/office/officeart/2005/8/layout/radial5"/>
    <dgm:cxn modelId="{14415252-BA4D-40D8-8458-B5F96141FA44}" srcId="{5A0AEA8F-E21B-4C35-BDFD-885EA0F8C03F}" destId="{62481538-0419-419C-AE1D-70AE94AAD7E8}" srcOrd="4" destOrd="0" parTransId="{111D764A-D6FA-4AD7-A87A-A9A65372711D}" sibTransId="{511D5501-6DC6-49EA-A718-6C078BF4D2F4}"/>
    <dgm:cxn modelId="{D50ED24F-6185-4967-9279-D14D3981F67D}" type="presOf" srcId="{5D9DC565-FA5D-4A03-8612-EB78F87A666E}" destId="{B6A29449-53A4-4564-87B6-0E58299CD0E0}" srcOrd="1" destOrd="0" presId="urn:microsoft.com/office/officeart/2005/8/layout/radial5"/>
    <dgm:cxn modelId="{354A1FC5-BA4B-47B7-BD06-AAC7E526EC72}" type="presOf" srcId="{42A5DE87-9310-4D11-A767-1DF144D5CE40}" destId="{89A8B3E1-13D4-4346-94A9-0EE4D8C2B90B}" srcOrd="1" destOrd="0" presId="urn:microsoft.com/office/officeart/2005/8/layout/radial5"/>
    <dgm:cxn modelId="{156329A1-A205-45CB-862F-7302AC93A71E}" srcId="{2C2B4A40-CD4E-4425-8E3A-48CCB20669D1}" destId="{1A1583D8-4376-4223-A451-ACCA2D37D865}" srcOrd="0" destOrd="0" parTransId="{A53C5385-5F81-476B-89F2-C1E4A9FD94DE}" sibTransId="{1F01B9DF-5F1C-448C-96E9-86BA0A381DD3}"/>
    <dgm:cxn modelId="{5BA76770-7BF5-4610-920D-8D373B24F035}" type="presOf" srcId="{A53C5385-5F81-476B-89F2-C1E4A9FD94DE}" destId="{2377C77E-76E7-42E8-A678-E648568DB7E1}" srcOrd="0" destOrd="0" presId="urn:microsoft.com/office/officeart/2005/8/layout/radial5"/>
    <dgm:cxn modelId="{CDAC62DD-F6BF-4958-95B5-DD500FF70B0E}" type="presOf" srcId="{EA6D8638-5C15-4AA0-ACEA-C5E661B2E114}" destId="{3408380C-94BE-4B40-9DD9-FEF6FDD22626}" srcOrd="1" destOrd="0" presId="urn:microsoft.com/office/officeart/2005/8/layout/radial5"/>
    <dgm:cxn modelId="{460EB068-9DD8-42BF-8870-984410AD74ED}" srcId="{2C2B4A40-CD4E-4425-8E3A-48CCB20669D1}" destId="{F1CBE8FD-ED80-4EDE-9832-771578595F03}" srcOrd="2" destOrd="0" parTransId="{5D9DC565-FA5D-4A03-8612-EB78F87A666E}" sibTransId="{C2CBAF70-9417-4D0C-9A9D-60C92C42B097}"/>
    <dgm:cxn modelId="{8911C766-4698-40E3-B632-633EDB5720EF}" srcId="{2C2B4A40-CD4E-4425-8E3A-48CCB20669D1}" destId="{7EF36810-96D4-4B0B-BCC0-4999F93CC742}" srcOrd="1" destOrd="0" parTransId="{42A5DE87-9310-4D11-A767-1DF144D5CE40}" sibTransId="{B32F59E3-B277-47C1-AD6E-A7ACF507295B}"/>
    <dgm:cxn modelId="{657D1822-6BFB-482A-A398-4321B9BED0A2}" type="presOf" srcId="{F0D3EF56-26A1-4B3E-A941-1239B201304B}" destId="{D5F69D8F-1DFA-4BF7-B12D-C7477FE990C5}" srcOrd="0" destOrd="0" presId="urn:microsoft.com/office/officeart/2005/8/layout/radial5"/>
    <dgm:cxn modelId="{EB87FA62-01D6-4405-9C7E-FB19B34FB3A7}" type="presParOf" srcId="{59494B72-BEF7-4404-A9AD-4A4F2F4201A8}" destId="{3742A9C1-7C13-42FC-A2E0-5C153D315E87}" srcOrd="0" destOrd="0" presId="urn:microsoft.com/office/officeart/2005/8/layout/radial5"/>
    <dgm:cxn modelId="{54C0F2E8-3E3A-430D-A80D-4A7C4C3D0446}" type="presParOf" srcId="{59494B72-BEF7-4404-A9AD-4A4F2F4201A8}" destId="{2377C77E-76E7-42E8-A678-E648568DB7E1}" srcOrd="1" destOrd="0" presId="urn:microsoft.com/office/officeart/2005/8/layout/radial5"/>
    <dgm:cxn modelId="{FC130725-3DCE-4658-A5E3-94CCAB75BB84}" type="presParOf" srcId="{2377C77E-76E7-42E8-A678-E648568DB7E1}" destId="{4CDC3017-6C56-4C9B-BFEC-031D7943B240}" srcOrd="0" destOrd="0" presId="urn:microsoft.com/office/officeart/2005/8/layout/radial5"/>
    <dgm:cxn modelId="{11AECE7D-0BB6-44D3-B976-F41D40A32E50}" type="presParOf" srcId="{59494B72-BEF7-4404-A9AD-4A4F2F4201A8}" destId="{00208E09-E487-490D-95DC-275FF3E81797}" srcOrd="2" destOrd="0" presId="urn:microsoft.com/office/officeart/2005/8/layout/radial5"/>
    <dgm:cxn modelId="{5B080777-64D3-4DE1-8228-D9A6F52E2419}" type="presParOf" srcId="{59494B72-BEF7-4404-A9AD-4A4F2F4201A8}" destId="{2FB3B1CF-F073-4D1B-9E92-EA7C5A51EF72}" srcOrd="3" destOrd="0" presId="urn:microsoft.com/office/officeart/2005/8/layout/radial5"/>
    <dgm:cxn modelId="{8954B36D-28F5-477F-9113-7481D9C32164}" type="presParOf" srcId="{2FB3B1CF-F073-4D1B-9E92-EA7C5A51EF72}" destId="{89A8B3E1-13D4-4346-94A9-0EE4D8C2B90B}" srcOrd="0" destOrd="0" presId="urn:microsoft.com/office/officeart/2005/8/layout/radial5"/>
    <dgm:cxn modelId="{1D3F7EBF-CB97-46A9-9797-7A411C92BA11}" type="presParOf" srcId="{59494B72-BEF7-4404-A9AD-4A4F2F4201A8}" destId="{B22276C8-BEB5-48A1-A0A6-6172C053A23C}" srcOrd="4" destOrd="0" presId="urn:microsoft.com/office/officeart/2005/8/layout/radial5"/>
    <dgm:cxn modelId="{6513B737-BB87-4E9E-B988-027F1990792E}" type="presParOf" srcId="{59494B72-BEF7-4404-A9AD-4A4F2F4201A8}" destId="{15284510-0C6A-4683-A028-731BB9F7279F}" srcOrd="5" destOrd="0" presId="urn:microsoft.com/office/officeart/2005/8/layout/radial5"/>
    <dgm:cxn modelId="{357D3E60-C70D-4F3D-8A4C-AE6F2A86EFE0}" type="presParOf" srcId="{15284510-0C6A-4683-A028-731BB9F7279F}" destId="{B6A29449-53A4-4564-87B6-0E58299CD0E0}" srcOrd="0" destOrd="0" presId="urn:microsoft.com/office/officeart/2005/8/layout/radial5"/>
    <dgm:cxn modelId="{0BC2E862-4355-45DA-BFA9-BEFAD846281C}" type="presParOf" srcId="{59494B72-BEF7-4404-A9AD-4A4F2F4201A8}" destId="{985F5A2B-3555-4A9F-9E50-7B4EBCC4BBDE}" srcOrd="6" destOrd="0" presId="urn:microsoft.com/office/officeart/2005/8/layout/radial5"/>
    <dgm:cxn modelId="{2737D81D-F8F9-4D74-9954-B50D1BD4DA9B}" type="presParOf" srcId="{59494B72-BEF7-4404-A9AD-4A4F2F4201A8}" destId="{1EB8132A-D52F-463D-B03B-1B4CBBDF31ED}" srcOrd="7" destOrd="0" presId="urn:microsoft.com/office/officeart/2005/8/layout/radial5"/>
    <dgm:cxn modelId="{82A09EF2-C298-4791-8508-92EDD4F7403D}" type="presParOf" srcId="{1EB8132A-D52F-463D-B03B-1B4CBBDF31ED}" destId="{3408380C-94BE-4B40-9DD9-FEF6FDD22626}" srcOrd="0" destOrd="0" presId="urn:microsoft.com/office/officeart/2005/8/layout/radial5"/>
    <dgm:cxn modelId="{2048A32D-4C7B-420D-BDAA-85C89E8E1CDA}" type="presParOf" srcId="{59494B72-BEF7-4404-A9AD-4A4F2F4201A8}" destId="{D5F69D8F-1DFA-4BF7-B12D-C7477FE990C5}" srcOrd="8" destOrd="0" presId="urn:microsoft.com/office/officeart/2005/8/layout/radial5"/>
  </dgm:cxnLst>
  <dgm:bg/>
  <dgm:whole/>
  <dgm:extLst>
    <a:ext uri="{C62137D5-CB1D-491B-B009-E17868A290BF}">
      <dgm14:recolorImg xmlns:dgm14="http://schemas.microsoft.com/office/drawing/2010/diagram" xmlns="" val="1"/>
    </a:ext>
    <a:ext uri="http://schemas.microsoft.com/office/drawing/2008/diagram">
      <dsp:dataModelExt xmlns:dsp="http://schemas.microsoft.com/office/drawing/2008/diagram" xmlns="" relId="rId10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F10736B-7184-4CDE-8060-E18905CC934B}" type="doc">
      <dgm:prSet loTypeId="urn:microsoft.com/office/officeart/2005/8/layout/vList2" loCatId="list" qsTypeId="urn:microsoft.com/office/officeart/2005/8/quickstyle/simple1" qsCatId="simple" csTypeId="urn:microsoft.com/office/officeart/2005/8/colors/accent1_3" csCatId="accent1" phldr="1"/>
      <dgm:spPr/>
      <dgm:t>
        <a:bodyPr/>
        <a:lstStyle/>
        <a:p>
          <a:endParaRPr lang="en-US"/>
        </a:p>
      </dgm:t>
    </dgm:pt>
    <dgm:pt modelId="{5A6A06D9-E868-46FE-8FB9-FE8ACB16911F}">
      <dgm:prSet/>
      <dgm:spPr/>
      <dgm:t>
        <a:bodyPr/>
        <a:lstStyle/>
        <a:p>
          <a:r>
            <a:rPr lang="hr-H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Romantizam</a:t>
          </a:r>
          <a:r>
            <a:rPr lang="hr-HR" dirty="0"/>
            <a:t> – umjetnički smjer kraja XVIII. i prve polovice XIX. stoljeća</a:t>
          </a:r>
          <a:endParaRPr lang="en-US" dirty="0"/>
        </a:p>
      </dgm:t>
    </dgm:pt>
    <dgm:pt modelId="{9EDD0A72-F14B-4B50-9B73-C256D2809C2F}" type="parTrans" cxnId="{80F2E004-FE1A-4464-8798-0559BBF9074C}">
      <dgm:prSet/>
      <dgm:spPr/>
      <dgm:t>
        <a:bodyPr/>
        <a:lstStyle/>
        <a:p>
          <a:endParaRPr lang="en-US"/>
        </a:p>
      </dgm:t>
    </dgm:pt>
    <dgm:pt modelId="{69FFE7FB-E929-44AD-911A-0F01B4F3B385}" type="sibTrans" cxnId="{80F2E004-FE1A-4464-8798-0559BBF9074C}">
      <dgm:prSet/>
      <dgm:spPr/>
      <dgm:t>
        <a:bodyPr/>
        <a:lstStyle/>
        <a:p>
          <a:endParaRPr lang="en-US"/>
        </a:p>
      </dgm:t>
    </dgm:pt>
    <dgm:pt modelId="{BF0787F5-F4EA-49F9-9111-A4F3D14B3ADE}">
      <dgm:prSet/>
      <dgm:spPr/>
      <dgm:t>
        <a:bodyPr/>
        <a:lstStyle/>
        <a:p>
          <a:r>
            <a:rPr lang="hr-HR" dirty="0"/>
            <a:t>Utjecao na književnost, likovnu i glazbenu umjetnost</a:t>
          </a:r>
          <a:endParaRPr lang="en-US" dirty="0"/>
        </a:p>
      </dgm:t>
    </dgm:pt>
    <dgm:pt modelId="{ECF1CB59-61CE-4F32-B579-8D515CF5149E}" type="parTrans" cxnId="{AFF6A865-0FFA-41AD-9DEB-7E48E4B1440E}">
      <dgm:prSet/>
      <dgm:spPr/>
      <dgm:t>
        <a:bodyPr/>
        <a:lstStyle/>
        <a:p>
          <a:endParaRPr lang="en-US"/>
        </a:p>
      </dgm:t>
    </dgm:pt>
    <dgm:pt modelId="{A6247B32-9E90-4E66-802D-19215662AE6D}" type="sibTrans" cxnId="{AFF6A865-0FFA-41AD-9DEB-7E48E4B1440E}">
      <dgm:prSet/>
      <dgm:spPr/>
      <dgm:t>
        <a:bodyPr/>
        <a:lstStyle/>
        <a:p>
          <a:endParaRPr lang="en-US"/>
        </a:p>
      </dgm:t>
    </dgm:pt>
    <dgm:pt modelId="{607B5402-3946-4359-8622-2D256D1258D1}">
      <dgm:prSet/>
      <dgm:spPr/>
      <dgm:t>
        <a:bodyPr/>
        <a:lstStyle/>
        <a:p>
          <a:r>
            <a:rPr lang="pl-PL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Ističu se osjećaji nasuprot razumu</a:t>
          </a:r>
          <a:endParaRPr lang="en-US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323D997-E3F5-47F7-9494-2C7E07EB897B}" type="parTrans" cxnId="{9B0AE19E-52A9-4E9D-BE0E-7AAEEEDC86DE}">
      <dgm:prSet/>
      <dgm:spPr/>
      <dgm:t>
        <a:bodyPr/>
        <a:lstStyle/>
        <a:p>
          <a:endParaRPr lang="en-US"/>
        </a:p>
      </dgm:t>
    </dgm:pt>
    <dgm:pt modelId="{0A878814-6112-4799-9EA8-BE02270C2AE3}" type="sibTrans" cxnId="{9B0AE19E-52A9-4E9D-BE0E-7AAEEEDC86DE}">
      <dgm:prSet/>
      <dgm:spPr/>
      <dgm:t>
        <a:bodyPr/>
        <a:lstStyle/>
        <a:p>
          <a:endParaRPr lang="en-US"/>
        </a:p>
      </dgm:t>
    </dgm:pt>
    <dgm:pt modelId="{B77F00F0-CED2-419A-970D-4B12DA1C751A}" type="pres">
      <dgm:prSet presAssocID="{3F10736B-7184-4CDE-8060-E18905CC934B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hr-HR"/>
        </a:p>
      </dgm:t>
    </dgm:pt>
    <dgm:pt modelId="{3FF187C8-A9E4-4A59-A42A-046194289583}" type="pres">
      <dgm:prSet presAssocID="{5A6A06D9-E868-46FE-8FB9-FE8ACB16911F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0AE7299C-ED07-4272-A54B-1BD249AEAAFD}" type="pres">
      <dgm:prSet presAssocID="{69FFE7FB-E929-44AD-911A-0F01B4F3B385}" presName="spacer" presStyleCnt="0"/>
      <dgm:spPr/>
    </dgm:pt>
    <dgm:pt modelId="{34B70EC0-90A6-4503-A331-5CA762440DFE}" type="pres">
      <dgm:prSet presAssocID="{BF0787F5-F4EA-49F9-9111-A4F3D14B3ADE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FAE408E0-4A2E-4121-85AE-216E1E16845C}" type="pres">
      <dgm:prSet presAssocID="{A6247B32-9E90-4E66-802D-19215662AE6D}" presName="spacer" presStyleCnt="0"/>
      <dgm:spPr/>
    </dgm:pt>
    <dgm:pt modelId="{2543EA01-307E-4849-AE7D-A8F4764B6426}" type="pres">
      <dgm:prSet presAssocID="{607B5402-3946-4359-8622-2D256D1258D1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hr-HR"/>
        </a:p>
      </dgm:t>
    </dgm:pt>
  </dgm:ptLst>
  <dgm:cxnLst>
    <dgm:cxn modelId="{AFF6A865-0FFA-41AD-9DEB-7E48E4B1440E}" srcId="{3F10736B-7184-4CDE-8060-E18905CC934B}" destId="{BF0787F5-F4EA-49F9-9111-A4F3D14B3ADE}" srcOrd="1" destOrd="0" parTransId="{ECF1CB59-61CE-4F32-B579-8D515CF5149E}" sibTransId="{A6247B32-9E90-4E66-802D-19215662AE6D}"/>
    <dgm:cxn modelId="{9B0AE19E-52A9-4E9D-BE0E-7AAEEEDC86DE}" srcId="{3F10736B-7184-4CDE-8060-E18905CC934B}" destId="{607B5402-3946-4359-8622-2D256D1258D1}" srcOrd="2" destOrd="0" parTransId="{3323D997-E3F5-47F7-9494-2C7E07EB897B}" sibTransId="{0A878814-6112-4799-9EA8-BE02270C2AE3}"/>
    <dgm:cxn modelId="{DBCDD2D8-0980-40FD-82CE-2CE82A8BE020}" type="presOf" srcId="{607B5402-3946-4359-8622-2D256D1258D1}" destId="{2543EA01-307E-4849-AE7D-A8F4764B6426}" srcOrd="0" destOrd="0" presId="urn:microsoft.com/office/officeart/2005/8/layout/vList2"/>
    <dgm:cxn modelId="{80F2E004-FE1A-4464-8798-0559BBF9074C}" srcId="{3F10736B-7184-4CDE-8060-E18905CC934B}" destId="{5A6A06D9-E868-46FE-8FB9-FE8ACB16911F}" srcOrd="0" destOrd="0" parTransId="{9EDD0A72-F14B-4B50-9B73-C256D2809C2F}" sibTransId="{69FFE7FB-E929-44AD-911A-0F01B4F3B385}"/>
    <dgm:cxn modelId="{07723CF7-F7FE-43DE-9399-F934E300114A}" type="presOf" srcId="{5A6A06D9-E868-46FE-8FB9-FE8ACB16911F}" destId="{3FF187C8-A9E4-4A59-A42A-046194289583}" srcOrd="0" destOrd="0" presId="urn:microsoft.com/office/officeart/2005/8/layout/vList2"/>
    <dgm:cxn modelId="{5E1D252E-76C5-4C45-8A10-1116EC0880FF}" type="presOf" srcId="{BF0787F5-F4EA-49F9-9111-A4F3D14B3ADE}" destId="{34B70EC0-90A6-4503-A331-5CA762440DFE}" srcOrd="0" destOrd="0" presId="urn:microsoft.com/office/officeart/2005/8/layout/vList2"/>
    <dgm:cxn modelId="{C279F650-DE79-402D-B6DE-25CF21E26AC1}" type="presOf" srcId="{3F10736B-7184-4CDE-8060-E18905CC934B}" destId="{B77F00F0-CED2-419A-970D-4B12DA1C751A}" srcOrd="0" destOrd="0" presId="urn:microsoft.com/office/officeart/2005/8/layout/vList2"/>
    <dgm:cxn modelId="{8911214F-8B42-4761-BE93-A11C74D12C47}" type="presParOf" srcId="{B77F00F0-CED2-419A-970D-4B12DA1C751A}" destId="{3FF187C8-A9E4-4A59-A42A-046194289583}" srcOrd="0" destOrd="0" presId="urn:microsoft.com/office/officeart/2005/8/layout/vList2"/>
    <dgm:cxn modelId="{8D4FF5F1-D342-41E0-8CB6-72D19350F635}" type="presParOf" srcId="{B77F00F0-CED2-419A-970D-4B12DA1C751A}" destId="{0AE7299C-ED07-4272-A54B-1BD249AEAAFD}" srcOrd="1" destOrd="0" presId="urn:microsoft.com/office/officeart/2005/8/layout/vList2"/>
    <dgm:cxn modelId="{1FE9E2C0-52B1-474E-9428-2A44C63BBB58}" type="presParOf" srcId="{B77F00F0-CED2-419A-970D-4B12DA1C751A}" destId="{34B70EC0-90A6-4503-A331-5CA762440DFE}" srcOrd="2" destOrd="0" presId="urn:microsoft.com/office/officeart/2005/8/layout/vList2"/>
    <dgm:cxn modelId="{A1DFCE2C-D4C3-4118-A8B5-37C981DD0ED2}" type="presParOf" srcId="{B77F00F0-CED2-419A-970D-4B12DA1C751A}" destId="{FAE408E0-4A2E-4121-85AE-216E1E16845C}" srcOrd="3" destOrd="0" presId="urn:microsoft.com/office/officeart/2005/8/layout/vList2"/>
    <dgm:cxn modelId="{043321DF-5CA8-4153-9187-2B2F88F127A2}" type="presParOf" srcId="{B77F00F0-CED2-419A-970D-4B12DA1C751A}" destId="{2543EA01-307E-4849-AE7D-A8F4764B6426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F10736B-7184-4CDE-8060-E18905CC934B}" type="doc">
      <dgm:prSet loTypeId="urn:microsoft.com/office/officeart/2005/8/layout/vList2" loCatId="list" qsTypeId="urn:microsoft.com/office/officeart/2005/8/quickstyle/simple1" qsCatId="simple" csTypeId="urn:microsoft.com/office/officeart/2005/8/colors/accent1_3" csCatId="accent1" phldr="1"/>
      <dgm:spPr/>
      <dgm:t>
        <a:bodyPr/>
        <a:lstStyle/>
        <a:p>
          <a:endParaRPr lang="en-US"/>
        </a:p>
      </dgm:t>
    </dgm:pt>
    <dgm:pt modelId="{5A6A06D9-E868-46FE-8FB9-FE8ACB16911F}">
      <dgm:prSet custT="1"/>
      <dgm:spPr/>
      <dgm:t>
        <a:bodyPr/>
        <a:lstStyle/>
        <a:p>
          <a:r>
            <a:rPr lang="hr-HR" sz="2700" dirty="0"/>
            <a:t>Romantizam veliča najveći od svih osjećaja – </a:t>
          </a:r>
          <a:r>
            <a:rPr lang="hr-HR" sz="27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ljubav</a:t>
          </a:r>
          <a:endParaRPr lang="en-US" sz="27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EDD0A72-F14B-4B50-9B73-C256D2809C2F}" type="parTrans" cxnId="{80F2E004-FE1A-4464-8798-0559BBF9074C}">
      <dgm:prSet/>
      <dgm:spPr/>
      <dgm:t>
        <a:bodyPr/>
        <a:lstStyle/>
        <a:p>
          <a:endParaRPr lang="en-US"/>
        </a:p>
      </dgm:t>
    </dgm:pt>
    <dgm:pt modelId="{69FFE7FB-E929-44AD-911A-0F01B4F3B385}" type="sibTrans" cxnId="{80F2E004-FE1A-4464-8798-0559BBF9074C}">
      <dgm:prSet/>
      <dgm:spPr/>
      <dgm:t>
        <a:bodyPr/>
        <a:lstStyle/>
        <a:p>
          <a:endParaRPr lang="en-US"/>
        </a:p>
      </dgm:t>
    </dgm:pt>
    <dgm:pt modelId="{BF0787F5-F4EA-49F9-9111-A4F3D14B3ADE}">
      <dgm:prSet custT="1"/>
      <dgm:spPr/>
      <dgm:t>
        <a:bodyPr/>
        <a:lstStyle/>
        <a:p>
          <a:r>
            <a:rPr lang="hr-HR" sz="2700" dirty="0"/>
            <a:t>Veličanje </a:t>
          </a:r>
          <a:r>
            <a:rPr lang="hr-HR" sz="27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prirode</a:t>
          </a:r>
          <a:endParaRPr lang="en-US" sz="2700" dirty="0"/>
        </a:p>
      </dgm:t>
    </dgm:pt>
    <dgm:pt modelId="{ECF1CB59-61CE-4F32-B579-8D515CF5149E}" type="parTrans" cxnId="{AFF6A865-0FFA-41AD-9DEB-7E48E4B1440E}">
      <dgm:prSet/>
      <dgm:spPr/>
      <dgm:t>
        <a:bodyPr/>
        <a:lstStyle/>
        <a:p>
          <a:endParaRPr lang="en-US"/>
        </a:p>
      </dgm:t>
    </dgm:pt>
    <dgm:pt modelId="{A6247B32-9E90-4E66-802D-19215662AE6D}" type="sibTrans" cxnId="{AFF6A865-0FFA-41AD-9DEB-7E48E4B1440E}">
      <dgm:prSet/>
      <dgm:spPr/>
      <dgm:t>
        <a:bodyPr/>
        <a:lstStyle/>
        <a:p>
          <a:endParaRPr lang="en-US"/>
        </a:p>
      </dgm:t>
    </dgm:pt>
    <dgm:pt modelId="{607B5402-3946-4359-8622-2D256D1258D1}">
      <dgm:prSet custT="1"/>
      <dgm:spPr/>
      <dgm:t>
        <a:bodyPr/>
        <a:lstStyle/>
        <a:p>
          <a:r>
            <a:rPr lang="hr-HR" sz="2700" dirty="0"/>
            <a:t>Interes za </a:t>
          </a:r>
          <a:r>
            <a:rPr lang="hr-HR" sz="27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natprirodno i fantastiku</a:t>
          </a:r>
          <a:r>
            <a:rPr lang="hr-HR" sz="2700" dirty="0"/>
            <a:t>, daleke i neobične zemlje, povijesnu tematiku</a:t>
          </a:r>
          <a:endParaRPr lang="en-US" sz="27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323D997-E3F5-47F7-9494-2C7E07EB897B}" type="parTrans" cxnId="{9B0AE19E-52A9-4E9D-BE0E-7AAEEEDC86DE}">
      <dgm:prSet/>
      <dgm:spPr/>
      <dgm:t>
        <a:bodyPr/>
        <a:lstStyle/>
        <a:p>
          <a:endParaRPr lang="en-US"/>
        </a:p>
      </dgm:t>
    </dgm:pt>
    <dgm:pt modelId="{0A878814-6112-4799-9EA8-BE02270C2AE3}" type="sibTrans" cxnId="{9B0AE19E-52A9-4E9D-BE0E-7AAEEEDC86DE}">
      <dgm:prSet/>
      <dgm:spPr/>
      <dgm:t>
        <a:bodyPr/>
        <a:lstStyle/>
        <a:p>
          <a:endParaRPr lang="en-US"/>
        </a:p>
      </dgm:t>
    </dgm:pt>
    <dgm:pt modelId="{B77F00F0-CED2-419A-970D-4B12DA1C751A}" type="pres">
      <dgm:prSet presAssocID="{3F10736B-7184-4CDE-8060-E18905CC934B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hr-HR"/>
        </a:p>
      </dgm:t>
    </dgm:pt>
    <dgm:pt modelId="{3FF187C8-A9E4-4A59-A42A-046194289583}" type="pres">
      <dgm:prSet presAssocID="{5A6A06D9-E868-46FE-8FB9-FE8ACB16911F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0AE7299C-ED07-4272-A54B-1BD249AEAAFD}" type="pres">
      <dgm:prSet presAssocID="{69FFE7FB-E929-44AD-911A-0F01B4F3B385}" presName="spacer" presStyleCnt="0"/>
      <dgm:spPr/>
    </dgm:pt>
    <dgm:pt modelId="{34B70EC0-90A6-4503-A331-5CA762440DFE}" type="pres">
      <dgm:prSet presAssocID="{BF0787F5-F4EA-49F9-9111-A4F3D14B3ADE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FAE408E0-4A2E-4121-85AE-216E1E16845C}" type="pres">
      <dgm:prSet presAssocID="{A6247B32-9E90-4E66-802D-19215662AE6D}" presName="spacer" presStyleCnt="0"/>
      <dgm:spPr/>
    </dgm:pt>
    <dgm:pt modelId="{2543EA01-307E-4849-AE7D-A8F4764B6426}" type="pres">
      <dgm:prSet presAssocID="{607B5402-3946-4359-8622-2D256D1258D1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hr-HR"/>
        </a:p>
      </dgm:t>
    </dgm:pt>
  </dgm:ptLst>
  <dgm:cxnLst>
    <dgm:cxn modelId="{AFF6A865-0FFA-41AD-9DEB-7E48E4B1440E}" srcId="{3F10736B-7184-4CDE-8060-E18905CC934B}" destId="{BF0787F5-F4EA-49F9-9111-A4F3D14B3ADE}" srcOrd="1" destOrd="0" parTransId="{ECF1CB59-61CE-4F32-B579-8D515CF5149E}" sibTransId="{A6247B32-9E90-4E66-802D-19215662AE6D}"/>
    <dgm:cxn modelId="{9B0AE19E-52A9-4E9D-BE0E-7AAEEEDC86DE}" srcId="{3F10736B-7184-4CDE-8060-E18905CC934B}" destId="{607B5402-3946-4359-8622-2D256D1258D1}" srcOrd="2" destOrd="0" parTransId="{3323D997-E3F5-47F7-9494-2C7E07EB897B}" sibTransId="{0A878814-6112-4799-9EA8-BE02270C2AE3}"/>
    <dgm:cxn modelId="{80F2E004-FE1A-4464-8798-0559BBF9074C}" srcId="{3F10736B-7184-4CDE-8060-E18905CC934B}" destId="{5A6A06D9-E868-46FE-8FB9-FE8ACB16911F}" srcOrd="0" destOrd="0" parTransId="{9EDD0A72-F14B-4B50-9B73-C256D2809C2F}" sibTransId="{69FFE7FB-E929-44AD-911A-0F01B4F3B385}"/>
    <dgm:cxn modelId="{6368FEA8-395D-4328-9E11-BC0E78C960CD}" type="presOf" srcId="{5A6A06D9-E868-46FE-8FB9-FE8ACB16911F}" destId="{3FF187C8-A9E4-4A59-A42A-046194289583}" srcOrd="0" destOrd="0" presId="urn:microsoft.com/office/officeart/2005/8/layout/vList2"/>
    <dgm:cxn modelId="{228ED814-2D92-42D0-AC26-CD4EB369176B}" type="presOf" srcId="{BF0787F5-F4EA-49F9-9111-A4F3D14B3ADE}" destId="{34B70EC0-90A6-4503-A331-5CA762440DFE}" srcOrd="0" destOrd="0" presId="urn:microsoft.com/office/officeart/2005/8/layout/vList2"/>
    <dgm:cxn modelId="{784454ED-5ED4-494F-B5C7-AA758D1C852E}" type="presOf" srcId="{3F10736B-7184-4CDE-8060-E18905CC934B}" destId="{B77F00F0-CED2-419A-970D-4B12DA1C751A}" srcOrd="0" destOrd="0" presId="urn:microsoft.com/office/officeart/2005/8/layout/vList2"/>
    <dgm:cxn modelId="{8421A258-DC28-4A1D-8006-477500BD21AF}" type="presOf" srcId="{607B5402-3946-4359-8622-2D256D1258D1}" destId="{2543EA01-307E-4849-AE7D-A8F4764B6426}" srcOrd="0" destOrd="0" presId="urn:microsoft.com/office/officeart/2005/8/layout/vList2"/>
    <dgm:cxn modelId="{1036D881-5591-41B4-A70C-183B0E3A9CAB}" type="presParOf" srcId="{B77F00F0-CED2-419A-970D-4B12DA1C751A}" destId="{3FF187C8-A9E4-4A59-A42A-046194289583}" srcOrd="0" destOrd="0" presId="urn:microsoft.com/office/officeart/2005/8/layout/vList2"/>
    <dgm:cxn modelId="{753ED811-6B22-44FE-B27A-B32070286B59}" type="presParOf" srcId="{B77F00F0-CED2-419A-970D-4B12DA1C751A}" destId="{0AE7299C-ED07-4272-A54B-1BD249AEAAFD}" srcOrd="1" destOrd="0" presId="urn:microsoft.com/office/officeart/2005/8/layout/vList2"/>
    <dgm:cxn modelId="{3DD1C0DE-4313-4EBF-A163-F3BF1692321A}" type="presParOf" srcId="{B77F00F0-CED2-419A-970D-4B12DA1C751A}" destId="{34B70EC0-90A6-4503-A331-5CA762440DFE}" srcOrd="2" destOrd="0" presId="urn:microsoft.com/office/officeart/2005/8/layout/vList2"/>
    <dgm:cxn modelId="{D246D092-9967-4473-A720-133D8B1C6A09}" type="presParOf" srcId="{B77F00F0-CED2-419A-970D-4B12DA1C751A}" destId="{FAE408E0-4A2E-4121-85AE-216E1E16845C}" srcOrd="3" destOrd="0" presId="urn:microsoft.com/office/officeart/2005/8/layout/vList2"/>
    <dgm:cxn modelId="{BFF286E3-FA7F-406F-903D-3630EF107BEA}" type="presParOf" srcId="{B77F00F0-CED2-419A-970D-4B12DA1C751A}" destId="{2543EA01-307E-4849-AE7D-A8F4764B6426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90C8EFBA-C9F1-4110-86A3-A75CEE5D7728}" type="doc">
      <dgm:prSet loTypeId="urn:microsoft.com/office/officeart/2005/8/layout/vList2" loCatId="list" qsTypeId="urn:microsoft.com/office/officeart/2005/8/quickstyle/simple1" qsCatId="simple" csTypeId="urn:microsoft.com/office/officeart/2005/8/colors/accent1_3" csCatId="accent1" phldr="1"/>
      <dgm:spPr/>
      <dgm:t>
        <a:bodyPr/>
        <a:lstStyle/>
        <a:p>
          <a:endParaRPr lang="en-US"/>
        </a:p>
      </dgm:t>
    </dgm:pt>
    <dgm:pt modelId="{B7D6F5D0-A3A3-4691-A1EB-81A147CD68DA}">
      <dgm:prSet/>
      <dgm:spPr/>
      <dgm:t>
        <a:bodyPr/>
        <a:lstStyle/>
        <a:p>
          <a:pPr algn="just"/>
          <a:r>
            <a:rPr lang="hr-HR" dirty="0"/>
            <a:t>Prvo znanstvenofantastično djelo napisano je u razdoblju romantizma</a:t>
          </a:r>
          <a:endParaRPr lang="en-US" dirty="0"/>
        </a:p>
      </dgm:t>
    </dgm:pt>
    <dgm:pt modelId="{10062EA1-AB8C-473A-BFBF-F70994E80B96}" type="parTrans" cxnId="{D3D0D21D-D520-4660-8473-5477D2E912D5}">
      <dgm:prSet/>
      <dgm:spPr/>
      <dgm:t>
        <a:bodyPr/>
        <a:lstStyle/>
        <a:p>
          <a:endParaRPr lang="en-US"/>
        </a:p>
      </dgm:t>
    </dgm:pt>
    <dgm:pt modelId="{BAB45C32-D189-4317-BEBC-A2D6E008BE02}" type="sibTrans" cxnId="{D3D0D21D-D520-4660-8473-5477D2E912D5}">
      <dgm:prSet/>
      <dgm:spPr/>
      <dgm:t>
        <a:bodyPr/>
        <a:lstStyle/>
        <a:p>
          <a:endParaRPr lang="en-US"/>
        </a:p>
      </dgm:t>
    </dgm:pt>
    <dgm:pt modelId="{2C38C039-3B9D-45E0-BFE6-B873870B8B57}">
      <dgm:prSet/>
      <dgm:spPr/>
      <dgm:t>
        <a:bodyPr/>
        <a:lstStyle/>
        <a:p>
          <a:pPr algn="l"/>
          <a:r>
            <a:rPr lang="hr-HR" b="0" dirty="0" smtClean="0"/>
            <a:t>Roman </a:t>
          </a:r>
          <a:r>
            <a:rPr lang="hr-HR" b="1" i="1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Frankenstein</a:t>
          </a:r>
          <a:r>
            <a:rPr lang="hr-H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 </a:t>
          </a:r>
          <a:endParaRPr lang="hr-HR" b="1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algn="l"/>
          <a:r>
            <a:rPr lang="hr-HR" dirty="0" smtClean="0"/>
            <a:t>autorice</a:t>
          </a:r>
          <a:r>
            <a:rPr lang="hr-HR" dirty="0"/>
            <a:t> </a:t>
          </a:r>
          <a:r>
            <a:rPr lang="hr-H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Mary </a:t>
          </a:r>
          <a:r>
            <a:rPr lang="hr-HR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Shelley</a:t>
          </a:r>
          <a:endParaRPr lang="en-US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F62BC93-F694-4706-B162-549AF4CF7B29}" type="parTrans" cxnId="{6242E1C7-5596-4531-96F9-EBEB9E3C06ED}">
      <dgm:prSet/>
      <dgm:spPr/>
      <dgm:t>
        <a:bodyPr/>
        <a:lstStyle/>
        <a:p>
          <a:endParaRPr lang="en-US"/>
        </a:p>
      </dgm:t>
    </dgm:pt>
    <dgm:pt modelId="{6BF89303-5875-4C8E-B026-2F20B893FD39}" type="sibTrans" cxnId="{6242E1C7-5596-4531-96F9-EBEB9E3C06ED}">
      <dgm:prSet/>
      <dgm:spPr/>
      <dgm:t>
        <a:bodyPr/>
        <a:lstStyle/>
        <a:p>
          <a:endParaRPr lang="en-US"/>
        </a:p>
      </dgm:t>
    </dgm:pt>
    <dgm:pt modelId="{C21A277A-F8D8-423A-8146-F17699354F59}">
      <dgm:prSet/>
      <dgm:spPr/>
      <dgm:t>
        <a:bodyPr/>
        <a:lstStyle/>
        <a:p>
          <a:pPr algn="just"/>
          <a:r>
            <a:rPr lang="hr-HR" dirty="0"/>
            <a:t>U kasnijim je književnim i filmskim obradama ono poznatije pod nazivom </a:t>
          </a:r>
          <a:r>
            <a:rPr lang="hr-HR" dirty="0" err="1"/>
            <a:t>Frankensteinovo</a:t>
          </a:r>
          <a:r>
            <a:rPr lang="hr-HR" dirty="0"/>
            <a:t> čudovište</a:t>
          </a:r>
          <a:endParaRPr lang="en-US" dirty="0"/>
        </a:p>
      </dgm:t>
    </dgm:pt>
    <dgm:pt modelId="{E10DA9CF-7CF4-49E4-8C02-84F4C9C98A21}" type="parTrans" cxnId="{3D584793-3214-47C2-B008-F85C626B85D8}">
      <dgm:prSet/>
      <dgm:spPr/>
      <dgm:t>
        <a:bodyPr/>
        <a:lstStyle/>
        <a:p>
          <a:endParaRPr lang="en-US"/>
        </a:p>
      </dgm:t>
    </dgm:pt>
    <dgm:pt modelId="{11A11196-4C66-44BA-8858-A749FE393A72}" type="sibTrans" cxnId="{3D584793-3214-47C2-B008-F85C626B85D8}">
      <dgm:prSet/>
      <dgm:spPr/>
      <dgm:t>
        <a:bodyPr/>
        <a:lstStyle/>
        <a:p>
          <a:endParaRPr lang="en-US"/>
        </a:p>
      </dgm:t>
    </dgm:pt>
    <dgm:pt modelId="{5AF500FB-B826-405D-894C-80F1E7791553}" type="pres">
      <dgm:prSet presAssocID="{90C8EFBA-C9F1-4110-86A3-A75CEE5D7728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hr-HR"/>
        </a:p>
      </dgm:t>
    </dgm:pt>
    <dgm:pt modelId="{69577A64-0102-4E34-863E-3A2DA0A79795}" type="pres">
      <dgm:prSet presAssocID="{B7D6F5D0-A3A3-4691-A1EB-81A147CD68DA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F1652AA9-7538-4519-81B6-A0781B287FA9}" type="pres">
      <dgm:prSet presAssocID="{BAB45C32-D189-4317-BEBC-A2D6E008BE02}" presName="spacer" presStyleCnt="0"/>
      <dgm:spPr/>
    </dgm:pt>
    <dgm:pt modelId="{E129AA47-560C-48D9-95B7-45185B679999}" type="pres">
      <dgm:prSet presAssocID="{2C38C039-3B9D-45E0-BFE6-B873870B8B57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42B3DBD1-084B-4AB2-A276-2B4FB6586C74}" type="pres">
      <dgm:prSet presAssocID="{6BF89303-5875-4C8E-B026-2F20B893FD39}" presName="spacer" presStyleCnt="0"/>
      <dgm:spPr/>
    </dgm:pt>
    <dgm:pt modelId="{DEC58FF4-D82E-4B05-88A8-A18EF438C08C}" type="pres">
      <dgm:prSet presAssocID="{C21A277A-F8D8-423A-8146-F17699354F59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hr-HR"/>
        </a:p>
      </dgm:t>
    </dgm:pt>
  </dgm:ptLst>
  <dgm:cxnLst>
    <dgm:cxn modelId="{0D9F8B7E-EBB6-4A3D-9E83-00F91519D198}" type="presOf" srcId="{B7D6F5D0-A3A3-4691-A1EB-81A147CD68DA}" destId="{69577A64-0102-4E34-863E-3A2DA0A79795}" srcOrd="0" destOrd="0" presId="urn:microsoft.com/office/officeart/2005/8/layout/vList2"/>
    <dgm:cxn modelId="{537C5D02-93BF-449A-B0C6-1166B55C94A3}" type="presOf" srcId="{90C8EFBA-C9F1-4110-86A3-A75CEE5D7728}" destId="{5AF500FB-B826-405D-894C-80F1E7791553}" srcOrd="0" destOrd="0" presId="urn:microsoft.com/office/officeart/2005/8/layout/vList2"/>
    <dgm:cxn modelId="{3D584793-3214-47C2-B008-F85C626B85D8}" srcId="{90C8EFBA-C9F1-4110-86A3-A75CEE5D7728}" destId="{C21A277A-F8D8-423A-8146-F17699354F59}" srcOrd="2" destOrd="0" parTransId="{E10DA9CF-7CF4-49E4-8C02-84F4C9C98A21}" sibTransId="{11A11196-4C66-44BA-8858-A749FE393A72}"/>
    <dgm:cxn modelId="{36B151C3-7D09-44EA-8261-72058C27131C}" type="presOf" srcId="{C21A277A-F8D8-423A-8146-F17699354F59}" destId="{DEC58FF4-D82E-4B05-88A8-A18EF438C08C}" srcOrd="0" destOrd="0" presId="urn:microsoft.com/office/officeart/2005/8/layout/vList2"/>
    <dgm:cxn modelId="{D3D0D21D-D520-4660-8473-5477D2E912D5}" srcId="{90C8EFBA-C9F1-4110-86A3-A75CEE5D7728}" destId="{B7D6F5D0-A3A3-4691-A1EB-81A147CD68DA}" srcOrd="0" destOrd="0" parTransId="{10062EA1-AB8C-473A-BFBF-F70994E80B96}" sibTransId="{BAB45C32-D189-4317-BEBC-A2D6E008BE02}"/>
    <dgm:cxn modelId="{88AD1962-24CE-4FF5-85DA-8C0E1BA58447}" type="presOf" srcId="{2C38C039-3B9D-45E0-BFE6-B873870B8B57}" destId="{E129AA47-560C-48D9-95B7-45185B679999}" srcOrd="0" destOrd="0" presId="urn:microsoft.com/office/officeart/2005/8/layout/vList2"/>
    <dgm:cxn modelId="{6242E1C7-5596-4531-96F9-EBEB9E3C06ED}" srcId="{90C8EFBA-C9F1-4110-86A3-A75CEE5D7728}" destId="{2C38C039-3B9D-45E0-BFE6-B873870B8B57}" srcOrd="1" destOrd="0" parTransId="{4F62BC93-F694-4706-B162-549AF4CF7B29}" sibTransId="{6BF89303-5875-4C8E-B026-2F20B893FD39}"/>
    <dgm:cxn modelId="{B3453C62-7197-41A4-86FA-39744F6E0501}" type="presParOf" srcId="{5AF500FB-B826-405D-894C-80F1E7791553}" destId="{69577A64-0102-4E34-863E-3A2DA0A79795}" srcOrd="0" destOrd="0" presId="urn:microsoft.com/office/officeart/2005/8/layout/vList2"/>
    <dgm:cxn modelId="{BFCD5539-B43D-4669-A592-2EEC683B5705}" type="presParOf" srcId="{5AF500FB-B826-405D-894C-80F1E7791553}" destId="{F1652AA9-7538-4519-81B6-A0781B287FA9}" srcOrd="1" destOrd="0" presId="urn:microsoft.com/office/officeart/2005/8/layout/vList2"/>
    <dgm:cxn modelId="{8467E3A3-EA5D-46E3-A4A6-65F77CBDB820}" type="presParOf" srcId="{5AF500FB-B826-405D-894C-80F1E7791553}" destId="{E129AA47-560C-48D9-95B7-45185B679999}" srcOrd="2" destOrd="0" presId="urn:microsoft.com/office/officeart/2005/8/layout/vList2"/>
    <dgm:cxn modelId="{2B86DB8B-1415-4CF6-B5CA-370F52AC81BB}" type="presParOf" srcId="{5AF500FB-B826-405D-894C-80F1E7791553}" destId="{42B3DBD1-084B-4AB2-A276-2B4FB6586C74}" srcOrd="3" destOrd="0" presId="urn:microsoft.com/office/officeart/2005/8/layout/vList2"/>
    <dgm:cxn modelId="{FF441E19-A8F3-4EA5-994C-20BB2E6C0800}" type="presParOf" srcId="{5AF500FB-B826-405D-894C-80F1E7791553}" destId="{DEC58FF4-D82E-4B05-88A8-A18EF438C08C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F876BD72-C797-4F9D-A990-06CF1A162F10}" type="doc">
      <dgm:prSet loTypeId="urn:microsoft.com/office/officeart/2005/8/layout/vList2" loCatId="list" qsTypeId="urn:microsoft.com/office/officeart/2005/8/quickstyle/simple1" qsCatId="simple" csTypeId="urn:microsoft.com/office/officeart/2005/8/colors/accent1_3" csCatId="accent1" phldr="1"/>
      <dgm:spPr/>
      <dgm:t>
        <a:bodyPr/>
        <a:lstStyle/>
        <a:p>
          <a:endParaRPr lang="en-US"/>
        </a:p>
      </dgm:t>
    </dgm:pt>
    <dgm:pt modelId="{452D834F-D50F-45E5-BF96-460458BC9D34}">
      <dgm:prSet/>
      <dgm:spPr/>
      <dgm:t>
        <a:bodyPr/>
        <a:lstStyle/>
        <a:p>
          <a:r>
            <a:rPr lang="hr-HR" b="0" dirty="0"/>
            <a:t>Umjetnici romantizma </a:t>
          </a:r>
          <a:r>
            <a:rPr lang="hr-HR" dirty="0"/>
            <a:t>angažirali se u </a:t>
          </a:r>
          <a:r>
            <a:rPr lang="hr-H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revolucionarnim previranjima</a:t>
          </a:r>
          <a:endParaRPr lang="en-US" dirty="0"/>
        </a:p>
      </dgm:t>
    </dgm:pt>
    <dgm:pt modelId="{B9DF37E0-6791-4FA6-A8C6-D7E94908412B}" type="parTrans" cxnId="{1B91AC88-9742-4685-AC20-8BFE24E5F0F9}">
      <dgm:prSet/>
      <dgm:spPr/>
      <dgm:t>
        <a:bodyPr/>
        <a:lstStyle/>
        <a:p>
          <a:endParaRPr lang="en-US"/>
        </a:p>
      </dgm:t>
    </dgm:pt>
    <dgm:pt modelId="{3C4896C1-5BA7-43C7-8B69-FD782AE58DC6}" type="sibTrans" cxnId="{1B91AC88-9742-4685-AC20-8BFE24E5F0F9}">
      <dgm:prSet/>
      <dgm:spPr/>
      <dgm:t>
        <a:bodyPr/>
        <a:lstStyle/>
        <a:p>
          <a:endParaRPr lang="en-US"/>
        </a:p>
      </dgm:t>
    </dgm:pt>
    <dgm:pt modelId="{DA19BA8C-AF9A-47CF-A1D7-570E524BA1C7}">
      <dgm:prSet/>
      <dgm:spPr/>
      <dgm:t>
        <a:bodyPr/>
        <a:lstStyle/>
        <a:p>
          <a:r>
            <a:rPr lang="hr-HR" dirty="0"/>
            <a:t>Isticali </a:t>
          </a:r>
          <a:r>
            <a:rPr lang="hr-H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slobodu</a:t>
          </a:r>
          <a:r>
            <a:rPr lang="hr-HR" b="1" dirty="0"/>
            <a:t> </a:t>
          </a:r>
          <a:r>
            <a:rPr lang="hr-HR" dirty="0"/>
            <a:t>kao jedan od svojih ciljeva</a:t>
          </a:r>
          <a:endParaRPr lang="en-US" dirty="0"/>
        </a:p>
      </dgm:t>
    </dgm:pt>
    <dgm:pt modelId="{93E78DE3-7082-44EB-A414-56F8707F634B}" type="parTrans" cxnId="{547DFE5E-3685-4EB9-8886-75AD666E3ADC}">
      <dgm:prSet/>
      <dgm:spPr/>
      <dgm:t>
        <a:bodyPr/>
        <a:lstStyle/>
        <a:p>
          <a:endParaRPr lang="en-US"/>
        </a:p>
      </dgm:t>
    </dgm:pt>
    <dgm:pt modelId="{A5C628C2-A7C9-41C7-95E6-1A79DCEEFFFE}" type="sibTrans" cxnId="{547DFE5E-3685-4EB9-8886-75AD666E3ADC}">
      <dgm:prSet/>
      <dgm:spPr/>
      <dgm:t>
        <a:bodyPr/>
        <a:lstStyle/>
        <a:p>
          <a:endParaRPr lang="en-US"/>
        </a:p>
      </dgm:t>
    </dgm:pt>
    <dgm:pt modelId="{638BBB4C-0929-4681-9458-C1B280F849CE}">
      <dgm:prSet/>
      <dgm:spPr/>
      <dgm:t>
        <a:bodyPr/>
        <a:lstStyle/>
        <a:p>
          <a:r>
            <a:rPr lang="hr-HR" dirty="0"/>
            <a:t>Umjetnici romantizma - </a:t>
          </a:r>
          <a:r>
            <a:rPr lang="hr-HR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pristaše </a:t>
          </a:r>
          <a:r>
            <a:rPr lang="hr-H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liberalnih, socijalističkih ili anarhističkih ideja</a:t>
          </a:r>
          <a:endParaRPr lang="en-US" dirty="0"/>
        </a:p>
      </dgm:t>
    </dgm:pt>
    <dgm:pt modelId="{FA18BA7D-A0ED-4697-9786-9D6093CA9286}" type="parTrans" cxnId="{484E0077-295A-4F06-88D1-9A6E6D77B011}">
      <dgm:prSet/>
      <dgm:spPr/>
      <dgm:t>
        <a:bodyPr/>
        <a:lstStyle/>
        <a:p>
          <a:endParaRPr lang="en-US"/>
        </a:p>
      </dgm:t>
    </dgm:pt>
    <dgm:pt modelId="{A09C8D0A-1C35-4147-97F2-36E3FAD8EB75}" type="sibTrans" cxnId="{484E0077-295A-4F06-88D1-9A6E6D77B011}">
      <dgm:prSet/>
      <dgm:spPr/>
      <dgm:t>
        <a:bodyPr/>
        <a:lstStyle/>
        <a:p>
          <a:endParaRPr lang="en-US"/>
        </a:p>
      </dgm:t>
    </dgm:pt>
    <dgm:pt modelId="{40AB8232-70F6-4F7B-9C57-6A87E4089008}" type="pres">
      <dgm:prSet presAssocID="{F876BD72-C797-4F9D-A990-06CF1A162F10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hr-HR"/>
        </a:p>
      </dgm:t>
    </dgm:pt>
    <dgm:pt modelId="{7F82E310-5658-486E-B04A-8D7FC1A16F59}" type="pres">
      <dgm:prSet presAssocID="{452D834F-D50F-45E5-BF96-460458BC9D34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3ACB1169-41A8-4E67-ADE6-889AB73FBE04}" type="pres">
      <dgm:prSet presAssocID="{3C4896C1-5BA7-43C7-8B69-FD782AE58DC6}" presName="spacer" presStyleCnt="0"/>
      <dgm:spPr/>
    </dgm:pt>
    <dgm:pt modelId="{C99AABD0-683C-46A7-A7C8-8D8681D65B79}" type="pres">
      <dgm:prSet presAssocID="{DA19BA8C-AF9A-47CF-A1D7-570E524BA1C7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3D267D2A-7A2A-4018-8A46-33046354A697}" type="pres">
      <dgm:prSet presAssocID="{A5C628C2-A7C9-41C7-95E6-1A79DCEEFFFE}" presName="spacer" presStyleCnt="0"/>
      <dgm:spPr/>
    </dgm:pt>
    <dgm:pt modelId="{F553C798-8569-4031-B135-39B032A51A1C}" type="pres">
      <dgm:prSet presAssocID="{638BBB4C-0929-4681-9458-C1B280F849CE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hr-HR"/>
        </a:p>
      </dgm:t>
    </dgm:pt>
  </dgm:ptLst>
  <dgm:cxnLst>
    <dgm:cxn modelId="{AFB84626-AEDF-499D-8AC5-1A8391B25C54}" type="presOf" srcId="{DA19BA8C-AF9A-47CF-A1D7-570E524BA1C7}" destId="{C99AABD0-683C-46A7-A7C8-8D8681D65B79}" srcOrd="0" destOrd="0" presId="urn:microsoft.com/office/officeart/2005/8/layout/vList2"/>
    <dgm:cxn modelId="{484E0077-295A-4F06-88D1-9A6E6D77B011}" srcId="{F876BD72-C797-4F9D-A990-06CF1A162F10}" destId="{638BBB4C-0929-4681-9458-C1B280F849CE}" srcOrd="2" destOrd="0" parTransId="{FA18BA7D-A0ED-4697-9786-9D6093CA9286}" sibTransId="{A09C8D0A-1C35-4147-97F2-36E3FAD8EB75}"/>
    <dgm:cxn modelId="{EBCEE86A-893F-45C4-8636-7636F037DB98}" type="presOf" srcId="{638BBB4C-0929-4681-9458-C1B280F849CE}" destId="{F553C798-8569-4031-B135-39B032A51A1C}" srcOrd="0" destOrd="0" presId="urn:microsoft.com/office/officeart/2005/8/layout/vList2"/>
    <dgm:cxn modelId="{5349FAFB-5671-47D4-A053-62669311D498}" type="presOf" srcId="{F876BD72-C797-4F9D-A990-06CF1A162F10}" destId="{40AB8232-70F6-4F7B-9C57-6A87E4089008}" srcOrd="0" destOrd="0" presId="urn:microsoft.com/office/officeart/2005/8/layout/vList2"/>
    <dgm:cxn modelId="{547DFE5E-3685-4EB9-8886-75AD666E3ADC}" srcId="{F876BD72-C797-4F9D-A990-06CF1A162F10}" destId="{DA19BA8C-AF9A-47CF-A1D7-570E524BA1C7}" srcOrd="1" destOrd="0" parTransId="{93E78DE3-7082-44EB-A414-56F8707F634B}" sibTransId="{A5C628C2-A7C9-41C7-95E6-1A79DCEEFFFE}"/>
    <dgm:cxn modelId="{1B91AC88-9742-4685-AC20-8BFE24E5F0F9}" srcId="{F876BD72-C797-4F9D-A990-06CF1A162F10}" destId="{452D834F-D50F-45E5-BF96-460458BC9D34}" srcOrd="0" destOrd="0" parTransId="{B9DF37E0-6791-4FA6-A8C6-D7E94908412B}" sibTransId="{3C4896C1-5BA7-43C7-8B69-FD782AE58DC6}"/>
    <dgm:cxn modelId="{232322C7-8AB2-4817-AF35-0A16B0BA212E}" type="presOf" srcId="{452D834F-D50F-45E5-BF96-460458BC9D34}" destId="{7F82E310-5658-486E-B04A-8D7FC1A16F59}" srcOrd="0" destOrd="0" presId="urn:microsoft.com/office/officeart/2005/8/layout/vList2"/>
    <dgm:cxn modelId="{E2BC6068-7E26-4645-9A98-70E8954FEF7E}" type="presParOf" srcId="{40AB8232-70F6-4F7B-9C57-6A87E4089008}" destId="{7F82E310-5658-486E-B04A-8D7FC1A16F59}" srcOrd="0" destOrd="0" presId="urn:microsoft.com/office/officeart/2005/8/layout/vList2"/>
    <dgm:cxn modelId="{8FB5FA35-7EF8-417B-8AA9-257DB5F1686F}" type="presParOf" srcId="{40AB8232-70F6-4F7B-9C57-6A87E4089008}" destId="{3ACB1169-41A8-4E67-ADE6-889AB73FBE04}" srcOrd="1" destOrd="0" presId="urn:microsoft.com/office/officeart/2005/8/layout/vList2"/>
    <dgm:cxn modelId="{2147E411-379A-43F1-A06C-095AFBB3CE8F}" type="presParOf" srcId="{40AB8232-70F6-4F7B-9C57-6A87E4089008}" destId="{C99AABD0-683C-46A7-A7C8-8D8681D65B79}" srcOrd="2" destOrd="0" presId="urn:microsoft.com/office/officeart/2005/8/layout/vList2"/>
    <dgm:cxn modelId="{05B4036E-306E-445A-BA70-1067C65A4733}" type="presParOf" srcId="{40AB8232-70F6-4F7B-9C57-6A87E4089008}" destId="{3D267D2A-7A2A-4018-8A46-33046354A697}" srcOrd="3" destOrd="0" presId="urn:microsoft.com/office/officeart/2005/8/layout/vList2"/>
    <dgm:cxn modelId="{60E9A5AA-8B5F-474A-8A00-CBD3F34D9D1C}" type="presParOf" srcId="{40AB8232-70F6-4F7B-9C57-6A87E4089008}" destId="{F553C798-8569-4031-B135-39B032A51A1C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F876BD72-C797-4F9D-A990-06CF1A162F10}" type="doc">
      <dgm:prSet loTypeId="urn:microsoft.com/office/officeart/2005/8/layout/vList2" loCatId="list" qsTypeId="urn:microsoft.com/office/officeart/2005/8/quickstyle/simple1" qsCatId="simple" csTypeId="urn:microsoft.com/office/officeart/2005/8/colors/accent1_3" csCatId="accent1" phldr="1"/>
      <dgm:spPr/>
      <dgm:t>
        <a:bodyPr/>
        <a:lstStyle/>
        <a:p>
          <a:endParaRPr lang="en-US"/>
        </a:p>
      </dgm:t>
    </dgm:pt>
    <dgm:pt modelId="{452D834F-D50F-45E5-BF96-460458BC9D34}">
      <dgm:prSet/>
      <dgm:spPr/>
      <dgm:t>
        <a:bodyPr/>
        <a:lstStyle/>
        <a:p>
          <a:r>
            <a:rPr lang="pl-PL" dirty="0"/>
            <a:t>Književnici pisanjem podupirali </a:t>
          </a:r>
          <a:r>
            <a:rPr lang="pl-PL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borbu za nacionalni jezik</a:t>
          </a:r>
          <a:endParaRPr lang="en-US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9DF37E0-6791-4FA6-A8C6-D7E94908412B}" type="parTrans" cxnId="{1B91AC88-9742-4685-AC20-8BFE24E5F0F9}">
      <dgm:prSet/>
      <dgm:spPr/>
      <dgm:t>
        <a:bodyPr/>
        <a:lstStyle/>
        <a:p>
          <a:endParaRPr lang="en-US"/>
        </a:p>
      </dgm:t>
    </dgm:pt>
    <dgm:pt modelId="{3C4896C1-5BA7-43C7-8B69-FD782AE58DC6}" type="sibTrans" cxnId="{1B91AC88-9742-4685-AC20-8BFE24E5F0F9}">
      <dgm:prSet/>
      <dgm:spPr/>
      <dgm:t>
        <a:bodyPr/>
        <a:lstStyle/>
        <a:p>
          <a:endParaRPr lang="en-US"/>
        </a:p>
      </dgm:t>
    </dgm:pt>
    <dgm:pt modelId="{DA19BA8C-AF9A-47CF-A1D7-570E524BA1C7}">
      <dgm:prSet/>
      <dgm:spPr/>
      <dgm:t>
        <a:bodyPr/>
        <a:lstStyle/>
        <a:p>
          <a:r>
            <a:rPr lang="hr-HR" dirty="0"/>
            <a:t>Skladatelji su u svojim djelima rado koristili </a:t>
          </a:r>
          <a:r>
            <a:rPr lang="hr-H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motive narodne kulture i nacionalne povijesti</a:t>
          </a:r>
          <a:endParaRPr lang="en-US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3E78DE3-7082-44EB-A414-56F8707F634B}" type="parTrans" cxnId="{547DFE5E-3685-4EB9-8886-75AD666E3ADC}">
      <dgm:prSet/>
      <dgm:spPr/>
      <dgm:t>
        <a:bodyPr/>
        <a:lstStyle/>
        <a:p>
          <a:endParaRPr lang="en-US"/>
        </a:p>
      </dgm:t>
    </dgm:pt>
    <dgm:pt modelId="{A5C628C2-A7C9-41C7-95E6-1A79DCEEFFFE}" type="sibTrans" cxnId="{547DFE5E-3685-4EB9-8886-75AD666E3ADC}">
      <dgm:prSet/>
      <dgm:spPr/>
      <dgm:t>
        <a:bodyPr/>
        <a:lstStyle/>
        <a:p>
          <a:endParaRPr lang="en-US"/>
        </a:p>
      </dgm:t>
    </dgm:pt>
    <dgm:pt modelId="{638BBB4C-0929-4681-9458-C1B280F849CE}">
      <dgm:prSet/>
      <dgm:spPr/>
      <dgm:t>
        <a:bodyPr/>
        <a:lstStyle/>
        <a:p>
          <a:r>
            <a:rPr lang="hr-H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Opera</a:t>
          </a:r>
          <a:r>
            <a:rPr lang="hr-HR" dirty="0"/>
            <a:t> </a:t>
          </a:r>
          <a:r>
            <a:rPr lang="hr-HR" dirty="0" smtClean="0"/>
            <a:t>– najpopularnija </a:t>
          </a:r>
          <a:r>
            <a:rPr lang="hr-HR" dirty="0"/>
            <a:t>glazbena vrsta u XIX. stoljeću</a:t>
          </a:r>
          <a:endParaRPr lang="en-US" dirty="0"/>
        </a:p>
      </dgm:t>
    </dgm:pt>
    <dgm:pt modelId="{FA18BA7D-A0ED-4697-9786-9D6093CA9286}" type="parTrans" cxnId="{484E0077-295A-4F06-88D1-9A6E6D77B011}">
      <dgm:prSet/>
      <dgm:spPr/>
      <dgm:t>
        <a:bodyPr/>
        <a:lstStyle/>
        <a:p>
          <a:endParaRPr lang="en-US"/>
        </a:p>
      </dgm:t>
    </dgm:pt>
    <dgm:pt modelId="{A09C8D0A-1C35-4147-97F2-36E3FAD8EB75}" type="sibTrans" cxnId="{484E0077-295A-4F06-88D1-9A6E6D77B011}">
      <dgm:prSet/>
      <dgm:spPr/>
      <dgm:t>
        <a:bodyPr/>
        <a:lstStyle/>
        <a:p>
          <a:endParaRPr lang="en-US"/>
        </a:p>
      </dgm:t>
    </dgm:pt>
    <dgm:pt modelId="{40AB8232-70F6-4F7B-9C57-6A87E4089008}" type="pres">
      <dgm:prSet presAssocID="{F876BD72-C797-4F9D-A990-06CF1A162F10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hr-HR"/>
        </a:p>
      </dgm:t>
    </dgm:pt>
    <dgm:pt modelId="{7F82E310-5658-486E-B04A-8D7FC1A16F59}" type="pres">
      <dgm:prSet presAssocID="{452D834F-D50F-45E5-BF96-460458BC9D34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3ACB1169-41A8-4E67-ADE6-889AB73FBE04}" type="pres">
      <dgm:prSet presAssocID="{3C4896C1-5BA7-43C7-8B69-FD782AE58DC6}" presName="spacer" presStyleCnt="0"/>
      <dgm:spPr/>
    </dgm:pt>
    <dgm:pt modelId="{C99AABD0-683C-46A7-A7C8-8D8681D65B79}" type="pres">
      <dgm:prSet presAssocID="{DA19BA8C-AF9A-47CF-A1D7-570E524BA1C7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3D267D2A-7A2A-4018-8A46-33046354A697}" type="pres">
      <dgm:prSet presAssocID="{A5C628C2-A7C9-41C7-95E6-1A79DCEEFFFE}" presName="spacer" presStyleCnt="0"/>
      <dgm:spPr/>
    </dgm:pt>
    <dgm:pt modelId="{F553C798-8569-4031-B135-39B032A51A1C}" type="pres">
      <dgm:prSet presAssocID="{638BBB4C-0929-4681-9458-C1B280F849CE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hr-HR"/>
        </a:p>
      </dgm:t>
    </dgm:pt>
  </dgm:ptLst>
  <dgm:cxnLst>
    <dgm:cxn modelId="{AFB84626-AEDF-499D-8AC5-1A8391B25C54}" type="presOf" srcId="{DA19BA8C-AF9A-47CF-A1D7-570E524BA1C7}" destId="{C99AABD0-683C-46A7-A7C8-8D8681D65B79}" srcOrd="0" destOrd="0" presId="urn:microsoft.com/office/officeart/2005/8/layout/vList2"/>
    <dgm:cxn modelId="{484E0077-295A-4F06-88D1-9A6E6D77B011}" srcId="{F876BD72-C797-4F9D-A990-06CF1A162F10}" destId="{638BBB4C-0929-4681-9458-C1B280F849CE}" srcOrd="2" destOrd="0" parTransId="{FA18BA7D-A0ED-4697-9786-9D6093CA9286}" sibTransId="{A09C8D0A-1C35-4147-97F2-36E3FAD8EB75}"/>
    <dgm:cxn modelId="{EBCEE86A-893F-45C4-8636-7636F037DB98}" type="presOf" srcId="{638BBB4C-0929-4681-9458-C1B280F849CE}" destId="{F553C798-8569-4031-B135-39B032A51A1C}" srcOrd="0" destOrd="0" presId="urn:microsoft.com/office/officeart/2005/8/layout/vList2"/>
    <dgm:cxn modelId="{5349FAFB-5671-47D4-A053-62669311D498}" type="presOf" srcId="{F876BD72-C797-4F9D-A990-06CF1A162F10}" destId="{40AB8232-70F6-4F7B-9C57-6A87E4089008}" srcOrd="0" destOrd="0" presId="urn:microsoft.com/office/officeart/2005/8/layout/vList2"/>
    <dgm:cxn modelId="{547DFE5E-3685-4EB9-8886-75AD666E3ADC}" srcId="{F876BD72-C797-4F9D-A990-06CF1A162F10}" destId="{DA19BA8C-AF9A-47CF-A1D7-570E524BA1C7}" srcOrd="1" destOrd="0" parTransId="{93E78DE3-7082-44EB-A414-56F8707F634B}" sibTransId="{A5C628C2-A7C9-41C7-95E6-1A79DCEEFFFE}"/>
    <dgm:cxn modelId="{1B91AC88-9742-4685-AC20-8BFE24E5F0F9}" srcId="{F876BD72-C797-4F9D-A990-06CF1A162F10}" destId="{452D834F-D50F-45E5-BF96-460458BC9D34}" srcOrd="0" destOrd="0" parTransId="{B9DF37E0-6791-4FA6-A8C6-D7E94908412B}" sibTransId="{3C4896C1-5BA7-43C7-8B69-FD782AE58DC6}"/>
    <dgm:cxn modelId="{232322C7-8AB2-4817-AF35-0A16B0BA212E}" type="presOf" srcId="{452D834F-D50F-45E5-BF96-460458BC9D34}" destId="{7F82E310-5658-486E-B04A-8D7FC1A16F59}" srcOrd="0" destOrd="0" presId="urn:microsoft.com/office/officeart/2005/8/layout/vList2"/>
    <dgm:cxn modelId="{E2BC6068-7E26-4645-9A98-70E8954FEF7E}" type="presParOf" srcId="{40AB8232-70F6-4F7B-9C57-6A87E4089008}" destId="{7F82E310-5658-486E-B04A-8D7FC1A16F59}" srcOrd="0" destOrd="0" presId="urn:microsoft.com/office/officeart/2005/8/layout/vList2"/>
    <dgm:cxn modelId="{8FB5FA35-7EF8-417B-8AA9-257DB5F1686F}" type="presParOf" srcId="{40AB8232-70F6-4F7B-9C57-6A87E4089008}" destId="{3ACB1169-41A8-4E67-ADE6-889AB73FBE04}" srcOrd="1" destOrd="0" presId="urn:microsoft.com/office/officeart/2005/8/layout/vList2"/>
    <dgm:cxn modelId="{2147E411-379A-43F1-A06C-095AFBB3CE8F}" type="presParOf" srcId="{40AB8232-70F6-4F7B-9C57-6A87E4089008}" destId="{C99AABD0-683C-46A7-A7C8-8D8681D65B79}" srcOrd="2" destOrd="0" presId="urn:microsoft.com/office/officeart/2005/8/layout/vList2"/>
    <dgm:cxn modelId="{05B4036E-306E-445A-BA70-1067C65A4733}" type="presParOf" srcId="{40AB8232-70F6-4F7B-9C57-6A87E4089008}" destId="{3D267D2A-7A2A-4018-8A46-33046354A697}" srcOrd="3" destOrd="0" presId="urn:microsoft.com/office/officeart/2005/8/layout/vList2"/>
    <dgm:cxn modelId="{60E9A5AA-8B5F-474A-8A00-CBD3F34D9D1C}" type="presParOf" srcId="{40AB8232-70F6-4F7B-9C57-6A87E4089008}" destId="{F553C798-8569-4031-B135-39B032A51A1C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E4CF351A-21E0-42FA-B1B5-EB63005BD0A6}" type="doc">
      <dgm:prSet loTypeId="urn:microsoft.com/office/officeart/2005/8/layout/vList2" loCatId="list" qsTypeId="urn:microsoft.com/office/officeart/2005/8/quickstyle/simple1" qsCatId="simple" csTypeId="urn:microsoft.com/office/officeart/2005/8/colors/accent1_3" csCatId="accent1" phldr="1"/>
      <dgm:spPr/>
      <dgm:t>
        <a:bodyPr/>
        <a:lstStyle/>
        <a:p>
          <a:endParaRPr lang="en-US"/>
        </a:p>
      </dgm:t>
    </dgm:pt>
    <dgm:pt modelId="{4C159886-1AC9-4717-914B-841687AA7CFD}">
      <dgm:prSet/>
      <dgm:spPr/>
      <dgm:t>
        <a:bodyPr/>
        <a:lstStyle/>
        <a:p>
          <a:r>
            <a:rPr lang="hr-HR" dirty="0"/>
            <a:t>Vatroslav Lisinski – prva hrvatska opera „Ljubav i zloba”</a:t>
          </a:r>
          <a:endParaRPr lang="en-US" dirty="0"/>
        </a:p>
      </dgm:t>
    </dgm:pt>
    <dgm:pt modelId="{4EFE519D-DD13-4C35-9FC7-EC95B622155A}" type="parTrans" cxnId="{7B9A40B4-ADCC-4CF7-A0B6-B8B0591623E0}">
      <dgm:prSet/>
      <dgm:spPr/>
      <dgm:t>
        <a:bodyPr/>
        <a:lstStyle/>
        <a:p>
          <a:endParaRPr lang="en-US"/>
        </a:p>
      </dgm:t>
    </dgm:pt>
    <dgm:pt modelId="{CA46CFB9-B1EA-4F7B-9AD3-691484D3C7AD}" type="sibTrans" cxnId="{7B9A40B4-ADCC-4CF7-A0B6-B8B0591623E0}">
      <dgm:prSet/>
      <dgm:spPr/>
      <dgm:t>
        <a:bodyPr/>
        <a:lstStyle/>
        <a:p>
          <a:endParaRPr lang="en-US"/>
        </a:p>
      </dgm:t>
    </dgm:pt>
    <dgm:pt modelId="{44015516-234A-4752-B51B-09F73695E064}">
      <dgm:prSet/>
      <dgm:spPr/>
      <dgm:t>
        <a:bodyPr/>
        <a:lstStyle/>
        <a:p>
          <a:r>
            <a:rPr lang="hr-HR" dirty="0"/>
            <a:t>Engleski pjesnik </a:t>
          </a:r>
          <a:r>
            <a:rPr lang="hr-H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George Byron</a:t>
          </a:r>
          <a:r>
            <a:rPr lang="hr-HR" dirty="0"/>
            <a:t> pridružio se grčkim borcima za neovisnost</a:t>
          </a:r>
          <a:endParaRPr lang="en-US" dirty="0"/>
        </a:p>
      </dgm:t>
    </dgm:pt>
    <dgm:pt modelId="{C0C10F81-EE24-4697-BFA7-D0B647D0359D}" type="parTrans" cxnId="{7FE3B515-318B-481B-944B-AB973EE62A4F}">
      <dgm:prSet/>
      <dgm:spPr/>
      <dgm:t>
        <a:bodyPr/>
        <a:lstStyle/>
        <a:p>
          <a:endParaRPr lang="en-US"/>
        </a:p>
      </dgm:t>
    </dgm:pt>
    <dgm:pt modelId="{5ECE8D5C-E43A-49ED-8E4F-2DF367C2EE48}" type="sibTrans" cxnId="{7FE3B515-318B-481B-944B-AB973EE62A4F}">
      <dgm:prSet/>
      <dgm:spPr/>
      <dgm:t>
        <a:bodyPr/>
        <a:lstStyle/>
        <a:p>
          <a:endParaRPr lang="en-US"/>
        </a:p>
      </dgm:t>
    </dgm:pt>
    <dgm:pt modelId="{2480097A-207E-446F-8160-C4F0F6AC593F}" type="pres">
      <dgm:prSet presAssocID="{E4CF351A-21E0-42FA-B1B5-EB63005BD0A6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hr-HR"/>
        </a:p>
      </dgm:t>
    </dgm:pt>
    <dgm:pt modelId="{74E1FA6A-E297-4FCC-8252-6E23EEC2AE28}" type="pres">
      <dgm:prSet presAssocID="{4C159886-1AC9-4717-914B-841687AA7CFD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FD67306A-2E5B-4CA5-AF74-DB6FD2036C46}" type="pres">
      <dgm:prSet presAssocID="{CA46CFB9-B1EA-4F7B-9AD3-691484D3C7AD}" presName="spacer" presStyleCnt="0"/>
      <dgm:spPr/>
    </dgm:pt>
    <dgm:pt modelId="{01C704A7-D477-4A2B-B2F5-4EAE26AC5916}" type="pres">
      <dgm:prSet presAssocID="{44015516-234A-4752-B51B-09F73695E064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hr-HR"/>
        </a:p>
      </dgm:t>
    </dgm:pt>
  </dgm:ptLst>
  <dgm:cxnLst>
    <dgm:cxn modelId="{7FE3B515-318B-481B-944B-AB973EE62A4F}" srcId="{E4CF351A-21E0-42FA-B1B5-EB63005BD0A6}" destId="{44015516-234A-4752-B51B-09F73695E064}" srcOrd="1" destOrd="0" parTransId="{C0C10F81-EE24-4697-BFA7-D0B647D0359D}" sibTransId="{5ECE8D5C-E43A-49ED-8E4F-2DF367C2EE48}"/>
    <dgm:cxn modelId="{ABA38FDD-40FA-4D7F-9E5B-49EFD32DFCB5}" type="presOf" srcId="{4C159886-1AC9-4717-914B-841687AA7CFD}" destId="{74E1FA6A-E297-4FCC-8252-6E23EEC2AE28}" srcOrd="0" destOrd="0" presId="urn:microsoft.com/office/officeart/2005/8/layout/vList2"/>
    <dgm:cxn modelId="{2541AC68-9FFF-4474-A90C-4461975A1169}" type="presOf" srcId="{E4CF351A-21E0-42FA-B1B5-EB63005BD0A6}" destId="{2480097A-207E-446F-8160-C4F0F6AC593F}" srcOrd="0" destOrd="0" presId="urn:microsoft.com/office/officeart/2005/8/layout/vList2"/>
    <dgm:cxn modelId="{7B9A40B4-ADCC-4CF7-A0B6-B8B0591623E0}" srcId="{E4CF351A-21E0-42FA-B1B5-EB63005BD0A6}" destId="{4C159886-1AC9-4717-914B-841687AA7CFD}" srcOrd="0" destOrd="0" parTransId="{4EFE519D-DD13-4C35-9FC7-EC95B622155A}" sibTransId="{CA46CFB9-B1EA-4F7B-9AD3-691484D3C7AD}"/>
    <dgm:cxn modelId="{FBEC31C5-A5AA-4B4B-AE77-702BD7323068}" type="presOf" srcId="{44015516-234A-4752-B51B-09F73695E064}" destId="{01C704A7-D477-4A2B-B2F5-4EAE26AC5916}" srcOrd="0" destOrd="0" presId="urn:microsoft.com/office/officeart/2005/8/layout/vList2"/>
    <dgm:cxn modelId="{C2F5B387-7F03-4257-BD7A-9F5935C8CC21}" type="presParOf" srcId="{2480097A-207E-446F-8160-C4F0F6AC593F}" destId="{74E1FA6A-E297-4FCC-8252-6E23EEC2AE28}" srcOrd="0" destOrd="0" presId="urn:microsoft.com/office/officeart/2005/8/layout/vList2"/>
    <dgm:cxn modelId="{3A2C010D-E443-467B-B57D-F355096F8144}" type="presParOf" srcId="{2480097A-207E-446F-8160-C4F0F6AC593F}" destId="{FD67306A-2E5B-4CA5-AF74-DB6FD2036C46}" srcOrd="1" destOrd="0" presId="urn:microsoft.com/office/officeart/2005/8/layout/vList2"/>
    <dgm:cxn modelId="{BC699464-C15C-43F8-85E0-A5C91221FCCA}" type="presParOf" srcId="{2480097A-207E-446F-8160-C4F0F6AC593F}" destId="{01C704A7-D477-4A2B-B2F5-4EAE26AC5916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3742A9C1-7C13-42FC-A2E0-5C153D315E87}">
      <dsp:nvSpPr>
        <dsp:cNvPr id="0" name=""/>
        <dsp:cNvSpPr/>
      </dsp:nvSpPr>
      <dsp:spPr>
        <a:xfrm>
          <a:off x="2557842" y="2014776"/>
          <a:ext cx="3865298" cy="1765274"/>
        </a:xfrm>
        <a:prstGeom prst="ellipse">
          <a:avLst/>
        </a:prstGeom>
        <a:solidFill>
          <a:schemeClr val="accent2">
            <a:shade val="8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400" b="1" kern="1200" dirty="0">
              <a:latin typeface="+mn-lt"/>
              <a:ea typeface="+mn-ea"/>
              <a:cs typeface="+mn-cs"/>
            </a:rPr>
            <a:t>ROMANTIZAM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400" b="1" kern="1200" dirty="0">
              <a:latin typeface="+mn-lt"/>
              <a:ea typeface="+mn-ea"/>
              <a:cs typeface="+mn-cs"/>
            </a:rPr>
            <a:t>umjetnički smjer XVIII. i XIX. stoljeća</a:t>
          </a:r>
          <a:endParaRPr lang="hr-HR" sz="1050" b="1" kern="1200" dirty="0">
            <a:latin typeface="+mn-lt"/>
            <a:ea typeface="+mn-ea"/>
            <a:cs typeface="+mn-cs"/>
          </a:endParaRPr>
        </a:p>
      </dsp:txBody>
      <dsp:txXfrm>
        <a:off x="2557842" y="2014776"/>
        <a:ext cx="3865298" cy="1765274"/>
      </dsp:txXfrm>
    </dsp:sp>
    <dsp:sp modelId="{2377C77E-76E7-42E8-A678-E648568DB7E1}">
      <dsp:nvSpPr>
        <dsp:cNvPr id="0" name=""/>
        <dsp:cNvSpPr/>
      </dsp:nvSpPr>
      <dsp:spPr>
        <a:xfrm rot="16193095">
          <a:off x="4399953" y="1593442"/>
          <a:ext cx="176881" cy="518942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shade val="9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hr-HR" sz="2200" kern="120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sp:txBody>
      <dsp:txXfrm rot="16193095">
        <a:off x="4399953" y="1593442"/>
        <a:ext cx="176881" cy="518942"/>
      </dsp:txXfrm>
    </dsp:sp>
    <dsp:sp modelId="{00208E09-E487-490D-95DC-275FF3E81797}">
      <dsp:nvSpPr>
        <dsp:cNvPr id="0" name=""/>
        <dsp:cNvSpPr/>
      </dsp:nvSpPr>
      <dsp:spPr>
        <a:xfrm>
          <a:off x="3423034" y="-149300"/>
          <a:ext cx="2126352" cy="1830341"/>
        </a:xfrm>
        <a:prstGeom prst="ellipse">
          <a:avLst/>
        </a:prstGeom>
        <a:solidFill>
          <a:schemeClr val="accent2">
            <a:shade val="8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370" tIns="39370" rIns="39370" bIns="39370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3100" kern="1200">
              <a:latin typeface="Calibri"/>
              <a:ea typeface="+mn-ea"/>
              <a:cs typeface="+mn-cs"/>
            </a:rPr>
            <a:t> </a:t>
          </a:r>
        </a:p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hr-HR" sz="3100" kern="1200">
            <a:latin typeface="Calibri"/>
            <a:ea typeface="+mn-ea"/>
            <a:cs typeface="+mn-cs"/>
          </a:endParaRPr>
        </a:p>
      </dsp:txBody>
      <dsp:txXfrm>
        <a:off x="3423034" y="-149300"/>
        <a:ext cx="2126352" cy="1830341"/>
      </dsp:txXfrm>
    </dsp:sp>
    <dsp:sp modelId="{2FB3B1CF-F073-4D1B-9E92-EA7C5A51EF72}">
      <dsp:nvSpPr>
        <dsp:cNvPr id="0" name=""/>
        <dsp:cNvSpPr/>
      </dsp:nvSpPr>
      <dsp:spPr>
        <a:xfrm rot="118960">
          <a:off x="6494575" y="2710533"/>
          <a:ext cx="185654" cy="518942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shade val="90000"/>
            <a:hueOff val="-160484"/>
            <a:satOff val="805"/>
            <a:lumOff val="8086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hr-HR" sz="2300" kern="1200"/>
        </a:p>
      </dsp:txBody>
      <dsp:txXfrm rot="118960">
        <a:off x="6494575" y="2710533"/>
        <a:ext cx="185654" cy="518942"/>
      </dsp:txXfrm>
    </dsp:sp>
    <dsp:sp modelId="{B22276C8-BEB5-48A1-A0A6-6172C053A23C}">
      <dsp:nvSpPr>
        <dsp:cNvPr id="0" name=""/>
        <dsp:cNvSpPr/>
      </dsp:nvSpPr>
      <dsp:spPr>
        <a:xfrm>
          <a:off x="6766835" y="2097850"/>
          <a:ext cx="2126352" cy="1830341"/>
        </a:xfrm>
        <a:prstGeom prst="ellipse">
          <a:avLst/>
        </a:prstGeom>
        <a:solidFill>
          <a:schemeClr val="accent2">
            <a:shade val="80000"/>
            <a:hueOff val="-160472"/>
            <a:satOff val="3389"/>
            <a:lumOff val="902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370" tIns="39370" rIns="39370" bIns="39370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3100" kern="1200">
              <a:latin typeface="Calibri"/>
              <a:ea typeface="+mn-ea"/>
              <a:cs typeface="+mn-cs"/>
            </a:rPr>
            <a:t> </a:t>
          </a:r>
        </a:p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hr-HR" sz="3100" kern="1200">
            <a:latin typeface="Calibri"/>
            <a:ea typeface="+mn-ea"/>
            <a:cs typeface="+mn-cs"/>
          </a:endParaRPr>
        </a:p>
      </dsp:txBody>
      <dsp:txXfrm>
        <a:off x="6766835" y="2097850"/>
        <a:ext cx="2126352" cy="1830341"/>
      </dsp:txXfrm>
    </dsp:sp>
    <dsp:sp modelId="{15284510-0C6A-4683-A028-731BB9F7279F}">
      <dsp:nvSpPr>
        <dsp:cNvPr id="0" name=""/>
        <dsp:cNvSpPr/>
      </dsp:nvSpPr>
      <dsp:spPr>
        <a:xfrm rot="5327379">
          <a:off x="4419797" y="3690590"/>
          <a:ext cx="185870" cy="518942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shade val="90000"/>
            <a:hueOff val="-320968"/>
            <a:satOff val="1611"/>
            <a:lumOff val="16173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hr-HR" sz="2300" kern="1200"/>
        </a:p>
      </dsp:txBody>
      <dsp:txXfrm rot="5327379">
        <a:off x="4419797" y="3690590"/>
        <a:ext cx="185870" cy="518942"/>
      </dsp:txXfrm>
    </dsp:sp>
    <dsp:sp modelId="{985F5A2B-3555-4A9F-9E50-7B4EBCC4BBDE}">
      <dsp:nvSpPr>
        <dsp:cNvPr id="0" name=""/>
        <dsp:cNvSpPr/>
      </dsp:nvSpPr>
      <dsp:spPr>
        <a:xfrm>
          <a:off x="3472703" y="4130479"/>
          <a:ext cx="2126352" cy="1830341"/>
        </a:xfrm>
        <a:prstGeom prst="ellipse">
          <a:avLst/>
        </a:prstGeom>
        <a:solidFill>
          <a:schemeClr val="accent2">
            <a:shade val="80000"/>
            <a:hueOff val="-320943"/>
            <a:satOff val="6777"/>
            <a:lumOff val="1805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3000" kern="1200">
              <a:latin typeface="Calibri"/>
              <a:ea typeface="+mn-ea"/>
              <a:cs typeface="+mn-cs"/>
            </a:rPr>
            <a:t> </a:t>
          </a:r>
        </a:p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hr-HR" sz="3000" kern="1200">
            <a:latin typeface="Calibri"/>
            <a:ea typeface="+mn-ea"/>
            <a:cs typeface="+mn-cs"/>
          </a:endParaRPr>
        </a:p>
      </dsp:txBody>
      <dsp:txXfrm>
        <a:off x="3472703" y="4130479"/>
        <a:ext cx="2126352" cy="1830341"/>
      </dsp:txXfrm>
    </dsp:sp>
    <dsp:sp modelId="{1EB8132A-D52F-463D-B03B-1B4CBBDF31ED}">
      <dsp:nvSpPr>
        <dsp:cNvPr id="0" name=""/>
        <dsp:cNvSpPr/>
      </dsp:nvSpPr>
      <dsp:spPr>
        <a:xfrm rot="10880482">
          <a:off x="2287881" y="2588622"/>
          <a:ext cx="192598" cy="518942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shade val="90000"/>
            <a:hueOff val="-481452"/>
            <a:satOff val="2416"/>
            <a:lumOff val="24259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hr-HR" sz="2300" kern="1200"/>
        </a:p>
      </dsp:txBody>
      <dsp:txXfrm rot="10880482">
        <a:off x="2287881" y="2588622"/>
        <a:ext cx="192598" cy="518942"/>
      </dsp:txXfrm>
    </dsp:sp>
    <dsp:sp modelId="{D5F69D8F-1DFA-4BF7-B12D-C7477FE990C5}">
      <dsp:nvSpPr>
        <dsp:cNvPr id="0" name=""/>
        <dsp:cNvSpPr/>
      </dsp:nvSpPr>
      <dsp:spPr>
        <a:xfrm>
          <a:off x="71125" y="1903656"/>
          <a:ext cx="2126352" cy="1830341"/>
        </a:xfrm>
        <a:prstGeom prst="ellipse">
          <a:avLst/>
        </a:prstGeom>
        <a:solidFill>
          <a:schemeClr val="accent2">
            <a:shade val="80000"/>
            <a:hueOff val="-481415"/>
            <a:satOff val="10166"/>
            <a:lumOff val="2708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3000" kern="1200">
              <a:latin typeface="Calibri"/>
              <a:ea typeface="+mn-ea"/>
              <a:cs typeface="+mn-cs"/>
            </a:rPr>
            <a:t> </a:t>
          </a:r>
        </a:p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hr-HR" sz="3000" kern="1200">
            <a:latin typeface="Calibri"/>
            <a:ea typeface="+mn-ea"/>
            <a:cs typeface="+mn-cs"/>
          </a:endParaRPr>
        </a:p>
      </dsp:txBody>
      <dsp:txXfrm>
        <a:off x="71125" y="1903656"/>
        <a:ext cx="2126352" cy="1830341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3FF187C8-A9E4-4A59-A42A-046194289583}">
      <dsp:nvSpPr>
        <dsp:cNvPr id="0" name=""/>
        <dsp:cNvSpPr/>
      </dsp:nvSpPr>
      <dsp:spPr>
        <a:xfrm>
          <a:off x="0" y="613170"/>
          <a:ext cx="6339210" cy="1081080"/>
        </a:xfrm>
        <a:prstGeom prst="roundRect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Romantizam</a:t>
          </a:r>
          <a:r>
            <a:rPr lang="hr-HR" sz="2800" kern="1200" dirty="0"/>
            <a:t> – umjetnički smjer kraja XVIII. i prve polovice XIX. stoljeća</a:t>
          </a:r>
          <a:endParaRPr lang="en-US" sz="2800" kern="1200" dirty="0"/>
        </a:p>
      </dsp:txBody>
      <dsp:txXfrm>
        <a:off x="0" y="613170"/>
        <a:ext cx="6339210" cy="1081080"/>
      </dsp:txXfrm>
    </dsp:sp>
    <dsp:sp modelId="{34B70EC0-90A6-4503-A331-5CA762440DFE}">
      <dsp:nvSpPr>
        <dsp:cNvPr id="0" name=""/>
        <dsp:cNvSpPr/>
      </dsp:nvSpPr>
      <dsp:spPr>
        <a:xfrm>
          <a:off x="0" y="1774890"/>
          <a:ext cx="6339210" cy="1081080"/>
        </a:xfrm>
        <a:prstGeom prst="roundRect">
          <a:avLst/>
        </a:prstGeom>
        <a:solidFill>
          <a:schemeClr val="accent1">
            <a:shade val="80000"/>
            <a:hueOff val="174641"/>
            <a:satOff val="-3128"/>
            <a:lumOff val="1329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800" kern="1200" dirty="0"/>
            <a:t>Utjecao na književnost, likovnu i glazbenu umjetnost</a:t>
          </a:r>
          <a:endParaRPr lang="en-US" sz="2800" kern="1200" dirty="0"/>
        </a:p>
      </dsp:txBody>
      <dsp:txXfrm>
        <a:off x="0" y="1774890"/>
        <a:ext cx="6339210" cy="1081080"/>
      </dsp:txXfrm>
    </dsp:sp>
    <dsp:sp modelId="{2543EA01-307E-4849-AE7D-A8F4764B6426}">
      <dsp:nvSpPr>
        <dsp:cNvPr id="0" name=""/>
        <dsp:cNvSpPr/>
      </dsp:nvSpPr>
      <dsp:spPr>
        <a:xfrm>
          <a:off x="0" y="2936610"/>
          <a:ext cx="6339210" cy="1081080"/>
        </a:xfrm>
        <a:prstGeom prst="roundRect">
          <a:avLst/>
        </a:prstGeom>
        <a:solidFill>
          <a:schemeClr val="accent1">
            <a:shade val="80000"/>
            <a:hueOff val="349283"/>
            <a:satOff val="-6256"/>
            <a:lumOff val="2658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Ističu se osjećaji nasuprot razumu</a:t>
          </a:r>
          <a:endParaRPr lang="en-US" sz="2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2936610"/>
        <a:ext cx="6339210" cy="1081080"/>
      </dsp:txXfrm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3FF187C8-A9E4-4A59-A42A-046194289583}">
      <dsp:nvSpPr>
        <dsp:cNvPr id="0" name=""/>
        <dsp:cNvSpPr/>
      </dsp:nvSpPr>
      <dsp:spPr>
        <a:xfrm>
          <a:off x="0" y="33831"/>
          <a:ext cx="6624960" cy="1415700"/>
        </a:xfrm>
        <a:prstGeom prst="roundRect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700" kern="1200" dirty="0"/>
            <a:t>Romantizam veliča najveći od svih osjećaja – </a:t>
          </a:r>
          <a:r>
            <a:rPr lang="hr-HR" sz="27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ljubav</a:t>
          </a:r>
          <a:endParaRPr lang="en-US" sz="27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33831"/>
        <a:ext cx="6624960" cy="1415700"/>
      </dsp:txXfrm>
    </dsp:sp>
    <dsp:sp modelId="{34B70EC0-90A6-4503-A331-5CA762440DFE}">
      <dsp:nvSpPr>
        <dsp:cNvPr id="0" name=""/>
        <dsp:cNvSpPr/>
      </dsp:nvSpPr>
      <dsp:spPr>
        <a:xfrm>
          <a:off x="0" y="1541691"/>
          <a:ext cx="6624960" cy="1415700"/>
        </a:xfrm>
        <a:prstGeom prst="roundRect">
          <a:avLst/>
        </a:prstGeom>
        <a:solidFill>
          <a:schemeClr val="accent1">
            <a:shade val="80000"/>
            <a:hueOff val="174641"/>
            <a:satOff val="-3128"/>
            <a:lumOff val="1329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700" kern="1200" dirty="0"/>
            <a:t>Veličanje </a:t>
          </a:r>
          <a:r>
            <a:rPr lang="hr-HR" sz="27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prirode</a:t>
          </a:r>
          <a:endParaRPr lang="en-US" sz="2700" kern="1200" dirty="0"/>
        </a:p>
      </dsp:txBody>
      <dsp:txXfrm>
        <a:off x="0" y="1541691"/>
        <a:ext cx="6624960" cy="1415700"/>
      </dsp:txXfrm>
    </dsp:sp>
    <dsp:sp modelId="{2543EA01-307E-4849-AE7D-A8F4764B6426}">
      <dsp:nvSpPr>
        <dsp:cNvPr id="0" name=""/>
        <dsp:cNvSpPr/>
      </dsp:nvSpPr>
      <dsp:spPr>
        <a:xfrm>
          <a:off x="0" y="3049551"/>
          <a:ext cx="6624960" cy="1415700"/>
        </a:xfrm>
        <a:prstGeom prst="roundRect">
          <a:avLst/>
        </a:prstGeom>
        <a:solidFill>
          <a:schemeClr val="accent1">
            <a:shade val="80000"/>
            <a:hueOff val="349283"/>
            <a:satOff val="-6256"/>
            <a:lumOff val="2658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700" kern="1200" dirty="0"/>
            <a:t>Interes za </a:t>
          </a:r>
          <a:r>
            <a:rPr lang="hr-HR" sz="27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natprirodno i fantastiku</a:t>
          </a:r>
          <a:r>
            <a:rPr lang="hr-HR" sz="2700" kern="1200" dirty="0"/>
            <a:t>, daleke i neobične zemlje, povijesnu tematiku</a:t>
          </a:r>
          <a:endParaRPr lang="en-US" sz="27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3049551"/>
        <a:ext cx="6624960" cy="1415700"/>
      </dsp:txXfrm>
    </dsp:sp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69577A64-0102-4E34-863E-3A2DA0A79795}">
      <dsp:nvSpPr>
        <dsp:cNvPr id="0" name=""/>
        <dsp:cNvSpPr/>
      </dsp:nvSpPr>
      <dsp:spPr>
        <a:xfrm>
          <a:off x="0" y="30751"/>
          <a:ext cx="6702640" cy="1641075"/>
        </a:xfrm>
        <a:prstGeom prst="roundRect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lvl="0" algn="just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3100" kern="1200" dirty="0"/>
            <a:t>Prvo znanstvenofantastično djelo napisano je u razdoblju romantizma</a:t>
          </a:r>
          <a:endParaRPr lang="en-US" sz="3100" kern="1200" dirty="0"/>
        </a:p>
      </dsp:txBody>
      <dsp:txXfrm>
        <a:off x="0" y="30751"/>
        <a:ext cx="6702640" cy="1641075"/>
      </dsp:txXfrm>
    </dsp:sp>
    <dsp:sp modelId="{E129AA47-560C-48D9-95B7-45185B679999}">
      <dsp:nvSpPr>
        <dsp:cNvPr id="0" name=""/>
        <dsp:cNvSpPr/>
      </dsp:nvSpPr>
      <dsp:spPr>
        <a:xfrm>
          <a:off x="0" y="1761107"/>
          <a:ext cx="6702640" cy="1641075"/>
        </a:xfrm>
        <a:prstGeom prst="roundRect">
          <a:avLst/>
        </a:prstGeom>
        <a:solidFill>
          <a:schemeClr val="accent1">
            <a:shade val="80000"/>
            <a:hueOff val="174641"/>
            <a:satOff val="-3128"/>
            <a:lumOff val="1329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lvl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3100" b="0" kern="1200" dirty="0" smtClean="0"/>
            <a:t>Roman </a:t>
          </a:r>
          <a:r>
            <a:rPr lang="hr-HR" sz="3100" b="1" i="1" kern="12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Frankenstein</a:t>
          </a:r>
          <a:r>
            <a:rPr lang="hr-HR" sz="31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 </a:t>
          </a:r>
          <a:endParaRPr lang="hr-HR" sz="3100" b="1" kern="1200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lvl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3100" kern="1200" dirty="0" smtClean="0"/>
            <a:t>autorice</a:t>
          </a:r>
          <a:r>
            <a:rPr lang="hr-HR" sz="3100" kern="1200" dirty="0"/>
            <a:t> </a:t>
          </a:r>
          <a:r>
            <a:rPr lang="hr-HR" sz="31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Mary </a:t>
          </a:r>
          <a:r>
            <a:rPr lang="hr-HR" sz="31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Shelley</a:t>
          </a:r>
          <a:endParaRPr lang="en-US" sz="31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1761107"/>
        <a:ext cx="6702640" cy="1641075"/>
      </dsp:txXfrm>
    </dsp:sp>
    <dsp:sp modelId="{DEC58FF4-D82E-4B05-88A8-A18EF438C08C}">
      <dsp:nvSpPr>
        <dsp:cNvPr id="0" name=""/>
        <dsp:cNvSpPr/>
      </dsp:nvSpPr>
      <dsp:spPr>
        <a:xfrm>
          <a:off x="0" y="3491462"/>
          <a:ext cx="6702640" cy="1641075"/>
        </a:xfrm>
        <a:prstGeom prst="roundRect">
          <a:avLst/>
        </a:prstGeom>
        <a:solidFill>
          <a:schemeClr val="accent1">
            <a:shade val="80000"/>
            <a:hueOff val="349283"/>
            <a:satOff val="-6256"/>
            <a:lumOff val="2658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lvl="0" algn="just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3100" kern="1200" dirty="0"/>
            <a:t>U kasnijim je književnim i filmskim obradama ono poznatije pod nazivom </a:t>
          </a:r>
          <a:r>
            <a:rPr lang="hr-HR" sz="3100" kern="1200" dirty="0" err="1"/>
            <a:t>Frankensteinovo</a:t>
          </a:r>
          <a:r>
            <a:rPr lang="hr-HR" sz="3100" kern="1200" dirty="0"/>
            <a:t> čudovište</a:t>
          </a:r>
          <a:endParaRPr lang="en-US" sz="3100" kern="1200" dirty="0"/>
        </a:p>
      </dsp:txBody>
      <dsp:txXfrm>
        <a:off x="0" y="3491462"/>
        <a:ext cx="6702640" cy="1641075"/>
      </dsp:txXfrm>
    </dsp:sp>
  </dsp:spTree>
</dsp:drawing>
</file>

<file path=ppt/diagrams/drawing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7F82E310-5658-486E-B04A-8D7FC1A16F59}">
      <dsp:nvSpPr>
        <dsp:cNvPr id="0" name=""/>
        <dsp:cNvSpPr/>
      </dsp:nvSpPr>
      <dsp:spPr>
        <a:xfrm>
          <a:off x="0" y="47844"/>
          <a:ext cx="10515600" cy="1351349"/>
        </a:xfrm>
        <a:prstGeom prst="roundRect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lvl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3500" b="0" kern="1200" dirty="0"/>
            <a:t>Umjetnici romantizma </a:t>
          </a:r>
          <a:r>
            <a:rPr lang="hr-HR" sz="3500" kern="1200" dirty="0"/>
            <a:t>angažirali se u </a:t>
          </a:r>
          <a:r>
            <a:rPr lang="hr-HR" sz="35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revolucionarnim previranjima</a:t>
          </a:r>
          <a:endParaRPr lang="en-US" sz="3500" kern="1200" dirty="0"/>
        </a:p>
      </dsp:txBody>
      <dsp:txXfrm>
        <a:off x="0" y="47844"/>
        <a:ext cx="10515600" cy="1351349"/>
      </dsp:txXfrm>
    </dsp:sp>
    <dsp:sp modelId="{C99AABD0-683C-46A7-A7C8-8D8681D65B79}">
      <dsp:nvSpPr>
        <dsp:cNvPr id="0" name=""/>
        <dsp:cNvSpPr/>
      </dsp:nvSpPr>
      <dsp:spPr>
        <a:xfrm>
          <a:off x="0" y="1499994"/>
          <a:ext cx="10515600" cy="1351349"/>
        </a:xfrm>
        <a:prstGeom prst="roundRect">
          <a:avLst/>
        </a:prstGeom>
        <a:solidFill>
          <a:schemeClr val="accent1">
            <a:shade val="80000"/>
            <a:hueOff val="174641"/>
            <a:satOff val="-3128"/>
            <a:lumOff val="1329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lvl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3500" kern="1200" dirty="0"/>
            <a:t>Isticali </a:t>
          </a:r>
          <a:r>
            <a:rPr lang="hr-HR" sz="35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slobodu</a:t>
          </a:r>
          <a:r>
            <a:rPr lang="hr-HR" sz="3500" b="1" kern="1200" dirty="0"/>
            <a:t> </a:t>
          </a:r>
          <a:r>
            <a:rPr lang="hr-HR" sz="3500" kern="1200" dirty="0"/>
            <a:t>kao jedan od svojih ciljeva</a:t>
          </a:r>
          <a:endParaRPr lang="en-US" sz="3500" kern="1200" dirty="0"/>
        </a:p>
      </dsp:txBody>
      <dsp:txXfrm>
        <a:off x="0" y="1499994"/>
        <a:ext cx="10515600" cy="1351349"/>
      </dsp:txXfrm>
    </dsp:sp>
    <dsp:sp modelId="{F553C798-8569-4031-B135-39B032A51A1C}">
      <dsp:nvSpPr>
        <dsp:cNvPr id="0" name=""/>
        <dsp:cNvSpPr/>
      </dsp:nvSpPr>
      <dsp:spPr>
        <a:xfrm>
          <a:off x="0" y="2952143"/>
          <a:ext cx="10515600" cy="1351349"/>
        </a:xfrm>
        <a:prstGeom prst="roundRect">
          <a:avLst/>
        </a:prstGeom>
        <a:solidFill>
          <a:schemeClr val="accent1">
            <a:shade val="80000"/>
            <a:hueOff val="349283"/>
            <a:satOff val="-6256"/>
            <a:lumOff val="2658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lvl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3500" kern="1200" dirty="0"/>
            <a:t>Umjetnici romantizma - </a:t>
          </a:r>
          <a:r>
            <a:rPr lang="hr-HR" sz="35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pristaše </a:t>
          </a:r>
          <a:r>
            <a:rPr lang="hr-HR" sz="35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liberalnih, socijalističkih ili anarhističkih ideja</a:t>
          </a:r>
          <a:endParaRPr lang="en-US" sz="3500" kern="1200" dirty="0"/>
        </a:p>
      </dsp:txBody>
      <dsp:txXfrm>
        <a:off x="0" y="2952143"/>
        <a:ext cx="10515600" cy="1351349"/>
      </dsp:txXfrm>
    </dsp:sp>
  </dsp:spTree>
</dsp:drawing>
</file>

<file path=ppt/diagrams/drawing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7F82E310-5658-486E-B04A-8D7FC1A16F59}">
      <dsp:nvSpPr>
        <dsp:cNvPr id="0" name=""/>
        <dsp:cNvSpPr/>
      </dsp:nvSpPr>
      <dsp:spPr>
        <a:xfrm>
          <a:off x="0" y="47844"/>
          <a:ext cx="10515600" cy="1351349"/>
        </a:xfrm>
        <a:prstGeom prst="roundRect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lvl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3500" kern="1200" dirty="0"/>
            <a:t>Književnici pisanjem podupirali </a:t>
          </a:r>
          <a:r>
            <a:rPr lang="pl-PL" sz="35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borbu za nacionalni jezik</a:t>
          </a:r>
          <a:endParaRPr lang="en-US" sz="35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47844"/>
        <a:ext cx="10515600" cy="1351349"/>
      </dsp:txXfrm>
    </dsp:sp>
    <dsp:sp modelId="{C99AABD0-683C-46A7-A7C8-8D8681D65B79}">
      <dsp:nvSpPr>
        <dsp:cNvPr id="0" name=""/>
        <dsp:cNvSpPr/>
      </dsp:nvSpPr>
      <dsp:spPr>
        <a:xfrm>
          <a:off x="0" y="1499994"/>
          <a:ext cx="10515600" cy="1351349"/>
        </a:xfrm>
        <a:prstGeom prst="roundRect">
          <a:avLst/>
        </a:prstGeom>
        <a:solidFill>
          <a:schemeClr val="accent1">
            <a:shade val="80000"/>
            <a:hueOff val="174641"/>
            <a:satOff val="-3128"/>
            <a:lumOff val="1329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lvl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3500" kern="1200" dirty="0"/>
            <a:t>Skladatelji su u svojim djelima rado koristili </a:t>
          </a:r>
          <a:r>
            <a:rPr lang="hr-HR" sz="35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motive narodne kulture i nacionalne povijesti</a:t>
          </a:r>
          <a:endParaRPr lang="en-US" sz="35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1499994"/>
        <a:ext cx="10515600" cy="1351349"/>
      </dsp:txXfrm>
    </dsp:sp>
    <dsp:sp modelId="{F553C798-8569-4031-B135-39B032A51A1C}">
      <dsp:nvSpPr>
        <dsp:cNvPr id="0" name=""/>
        <dsp:cNvSpPr/>
      </dsp:nvSpPr>
      <dsp:spPr>
        <a:xfrm>
          <a:off x="0" y="2952143"/>
          <a:ext cx="10515600" cy="1351349"/>
        </a:xfrm>
        <a:prstGeom prst="roundRect">
          <a:avLst/>
        </a:prstGeom>
        <a:solidFill>
          <a:schemeClr val="accent1">
            <a:shade val="80000"/>
            <a:hueOff val="349283"/>
            <a:satOff val="-6256"/>
            <a:lumOff val="2658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lvl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35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Opera</a:t>
          </a:r>
          <a:r>
            <a:rPr lang="hr-HR" sz="3500" kern="1200" dirty="0"/>
            <a:t> </a:t>
          </a:r>
          <a:r>
            <a:rPr lang="hr-HR" sz="3500" kern="1200" dirty="0" smtClean="0"/>
            <a:t>– najpopularnija </a:t>
          </a:r>
          <a:r>
            <a:rPr lang="hr-HR" sz="3500" kern="1200" dirty="0"/>
            <a:t>glazbena vrsta u XIX. stoljeću</a:t>
          </a:r>
          <a:endParaRPr lang="en-US" sz="3500" kern="1200" dirty="0"/>
        </a:p>
      </dsp:txBody>
      <dsp:txXfrm>
        <a:off x="0" y="2952143"/>
        <a:ext cx="10515600" cy="1351349"/>
      </dsp:txXfrm>
    </dsp:sp>
  </dsp:spTree>
</dsp:drawing>
</file>

<file path=ppt/diagrams/drawing7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74E1FA6A-E297-4FCC-8252-6E23EEC2AE28}">
      <dsp:nvSpPr>
        <dsp:cNvPr id="0" name=""/>
        <dsp:cNvSpPr/>
      </dsp:nvSpPr>
      <dsp:spPr>
        <a:xfrm>
          <a:off x="0" y="19464"/>
          <a:ext cx="6610351" cy="1948050"/>
        </a:xfrm>
        <a:prstGeom prst="roundRect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lvl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3700" kern="1200" dirty="0"/>
            <a:t>Vatroslav Lisinski – prva hrvatska opera „Ljubav i zloba”</a:t>
          </a:r>
          <a:endParaRPr lang="en-US" sz="3700" kern="1200" dirty="0"/>
        </a:p>
      </dsp:txBody>
      <dsp:txXfrm>
        <a:off x="0" y="19464"/>
        <a:ext cx="6610351" cy="1948050"/>
      </dsp:txXfrm>
    </dsp:sp>
    <dsp:sp modelId="{01C704A7-D477-4A2B-B2F5-4EAE26AC5916}">
      <dsp:nvSpPr>
        <dsp:cNvPr id="0" name=""/>
        <dsp:cNvSpPr/>
      </dsp:nvSpPr>
      <dsp:spPr>
        <a:xfrm>
          <a:off x="0" y="2074074"/>
          <a:ext cx="6610351" cy="1948050"/>
        </a:xfrm>
        <a:prstGeom prst="roundRect">
          <a:avLst/>
        </a:prstGeom>
        <a:solidFill>
          <a:schemeClr val="accent1">
            <a:shade val="80000"/>
            <a:hueOff val="349283"/>
            <a:satOff val="-6256"/>
            <a:lumOff val="2658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lvl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3700" kern="1200" dirty="0"/>
            <a:t>Engleski pjesnik </a:t>
          </a:r>
          <a:r>
            <a:rPr lang="hr-HR" sz="37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George Byron</a:t>
          </a:r>
          <a:r>
            <a:rPr lang="hr-HR" sz="3700" kern="1200" dirty="0"/>
            <a:t> pridružio se grčkim borcima za neovisnost</a:t>
          </a:r>
          <a:endParaRPr lang="en-US" sz="3700" kern="1200" dirty="0"/>
        </a:p>
      </dsp:txBody>
      <dsp:txXfrm>
        <a:off x="0" y="2074074"/>
        <a:ext cx="6610351" cy="194805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B4D62C3F-D0B0-482E-BF64-16D7ADB4D81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xmlns="" id="{30EEBFD8-94D8-4107-BA22-DC6EA408627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r-HR"/>
              <a:t>Kliknite da biste uredili stil podnaslova matrice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xmlns="" id="{31494498-40EE-48FE-A0F6-7EB3C640B2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B45C8A-84D7-4F2F-AC07-A2D81FAB1101}" type="datetimeFigureOut">
              <a:rPr lang="hr-HR" smtClean="0"/>
              <a:pPr/>
              <a:t>27.7.2020.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xmlns="" id="{2EB88C1D-81EA-484C-ABC7-9325C36036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xmlns="" id="{F38AB717-B33D-4C92-94B0-2CEA3F66F5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FAB081-BA71-4AB5-A21C-5602E72E737A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24373046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E9549E97-6C38-4950-88B2-305F8D4C62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>
            <a:extLst>
              <a:ext uri="{FF2B5EF4-FFF2-40B4-BE49-F238E27FC236}">
                <a16:creationId xmlns:a16="http://schemas.microsoft.com/office/drawing/2014/main" xmlns="" id="{582C393E-17E2-4635-9484-277FDB63F8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xmlns="" id="{D55E4CAE-CFA3-4D61-A1E0-56B1D378D3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B45C8A-84D7-4F2F-AC07-A2D81FAB1101}" type="datetimeFigureOut">
              <a:rPr lang="hr-HR" smtClean="0"/>
              <a:pPr/>
              <a:t>27.7.2020.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xmlns="" id="{20D15910-3C9D-4AE2-B684-03499A313B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xmlns="" id="{1F4FFEE3-EF14-40C5-818F-E11A80710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FAB081-BA71-4AB5-A21C-5602E72E737A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18503061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>
            <a:extLst>
              <a:ext uri="{FF2B5EF4-FFF2-40B4-BE49-F238E27FC236}">
                <a16:creationId xmlns:a16="http://schemas.microsoft.com/office/drawing/2014/main" xmlns="" id="{9D3B1073-DCE6-4172-86B6-EF236D5B97D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>
            <a:extLst>
              <a:ext uri="{FF2B5EF4-FFF2-40B4-BE49-F238E27FC236}">
                <a16:creationId xmlns:a16="http://schemas.microsoft.com/office/drawing/2014/main" xmlns="" id="{21998CF5-4D50-402E-A737-5132E57ADE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xmlns="" id="{E4F50EE5-E82D-4CCF-A6DC-A8E25ED93B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B45C8A-84D7-4F2F-AC07-A2D81FAB1101}" type="datetimeFigureOut">
              <a:rPr lang="hr-HR" smtClean="0"/>
              <a:pPr/>
              <a:t>27.7.2020.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xmlns="" id="{474D0AA5-45D2-48CF-9832-BEEFCA581E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xmlns="" id="{72854AED-817B-4C72-872C-15EFAF1F3F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FAB081-BA71-4AB5-A21C-5602E72E737A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36469418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FBF35244-2030-48DA-8BAC-65AEA18CAC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xmlns="" id="{28BD3F94-077C-46AF-ACC2-73F08B06FF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xmlns="" id="{92E4E750-F292-417A-8456-58514766BE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B45C8A-84D7-4F2F-AC07-A2D81FAB1101}" type="datetimeFigureOut">
              <a:rPr lang="hr-HR" smtClean="0"/>
              <a:pPr/>
              <a:t>27.7.2020.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xmlns="" id="{D9422B25-391D-4D02-BF0C-D27478B766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xmlns="" id="{AAEBBD0C-7B27-414D-9E3F-222B29EFDF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FAB081-BA71-4AB5-A21C-5602E72E737A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15884780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A1BE0272-0210-414A-B903-DAB671ECC8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xmlns="" id="{107A9992-11E6-4F41-BA86-ED592CC639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xmlns="" id="{CEA947AE-F194-4676-AAA8-376CF05E89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B45C8A-84D7-4F2F-AC07-A2D81FAB1101}" type="datetimeFigureOut">
              <a:rPr lang="hr-HR" smtClean="0"/>
              <a:pPr/>
              <a:t>27.7.2020.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xmlns="" id="{5B07825C-D988-44C0-AD28-127C56C7C1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xmlns="" id="{03829752-8949-4EF3-B5EA-002E662E90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FAB081-BA71-4AB5-A21C-5602E72E737A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28194662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385B3FCC-8FF9-4947-88E3-817D4AF1C7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xmlns="" id="{9E71ED07-EAD5-4687-85D3-0B593842F44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xmlns="" id="{3ED7C7A4-80FC-48CC-9F1C-E54025F382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xmlns="" id="{10D60727-6813-4C85-8C4D-E3CA4B9E18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B45C8A-84D7-4F2F-AC07-A2D81FAB1101}" type="datetimeFigureOut">
              <a:rPr lang="hr-HR" smtClean="0"/>
              <a:pPr/>
              <a:t>27.7.2020.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xmlns="" id="{878FE0F5-5883-41F0-9584-73FF5C68DD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xmlns="" id="{A00FD58E-A801-400F-841E-5AF3B81F61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FAB081-BA71-4AB5-A21C-5602E72E737A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40707862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25D5A8BB-AE0E-4CA3-8526-16AC8BFE16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xmlns="" id="{5BD3BFFB-887C-4C93-A3FC-8E81A78818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xmlns="" id="{2034E90C-510E-4778-B120-0C0C1E1F64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5" name="Rezervirano mjesto teksta 4">
            <a:extLst>
              <a:ext uri="{FF2B5EF4-FFF2-40B4-BE49-F238E27FC236}">
                <a16:creationId xmlns:a16="http://schemas.microsoft.com/office/drawing/2014/main" xmlns="" id="{53BF4947-00B4-4FE1-9CF8-D028748684C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6" name="Rezervirano mjesto sadržaja 5">
            <a:extLst>
              <a:ext uri="{FF2B5EF4-FFF2-40B4-BE49-F238E27FC236}">
                <a16:creationId xmlns:a16="http://schemas.microsoft.com/office/drawing/2014/main" xmlns="" id="{590F42DB-8622-4344-97C6-06B4E3EC658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7" name="Rezervirano mjesto datuma 6">
            <a:extLst>
              <a:ext uri="{FF2B5EF4-FFF2-40B4-BE49-F238E27FC236}">
                <a16:creationId xmlns:a16="http://schemas.microsoft.com/office/drawing/2014/main" xmlns="" id="{287DC0F9-0250-471A-9AEF-EF1A682E93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B45C8A-84D7-4F2F-AC07-A2D81FAB1101}" type="datetimeFigureOut">
              <a:rPr lang="hr-HR" smtClean="0"/>
              <a:pPr/>
              <a:t>27.7.2020.</a:t>
            </a:fld>
            <a:endParaRPr lang="hr-HR"/>
          </a:p>
        </p:txBody>
      </p:sp>
      <p:sp>
        <p:nvSpPr>
          <p:cNvPr id="8" name="Rezervirano mjesto podnožja 7">
            <a:extLst>
              <a:ext uri="{FF2B5EF4-FFF2-40B4-BE49-F238E27FC236}">
                <a16:creationId xmlns:a16="http://schemas.microsoft.com/office/drawing/2014/main" xmlns="" id="{540C477C-97C6-4E40-92F6-8379308A89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Rezervirano mjesto broja slajda 8">
            <a:extLst>
              <a:ext uri="{FF2B5EF4-FFF2-40B4-BE49-F238E27FC236}">
                <a16:creationId xmlns:a16="http://schemas.microsoft.com/office/drawing/2014/main" xmlns="" id="{B6153164-B4D9-40B1-BD24-8E5807FEFB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FAB081-BA71-4AB5-A21C-5602E72E737A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41698833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866ED7E0-D456-492E-8A3B-78CEB9A194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datuma 2">
            <a:extLst>
              <a:ext uri="{FF2B5EF4-FFF2-40B4-BE49-F238E27FC236}">
                <a16:creationId xmlns:a16="http://schemas.microsoft.com/office/drawing/2014/main" xmlns="" id="{CD3DC621-DE55-4AEC-B475-9FE5044F35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B45C8A-84D7-4F2F-AC07-A2D81FAB1101}" type="datetimeFigureOut">
              <a:rPr lang="hr-HR" smtClean="0"/>
              <a:pPr/>
              <a:t>27.7.2020.</a:t>
            </a:fld>
            <a:endParaRPr lang="hr-HR"/>
          </a:p>
        </p:txBody>
      </p:sp>
      <p:sp>
        <p:nvSpPr>
          <p:cNvPr id="4" name="Rezervirano mjesto podnožja 3">
            <a:extLst>
              <a:ext uri="{FF2B5EF4-FFF2-40B4-BE49-F238E27FC236}">
                <a16:creationId xmlns:a16="http://schemas.microsoft.com/office/drawing/2014/main" xmlns="" id="{9B103917-4938-411F-8527-5D9C45A30C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Rezervirano mjesto broja slajda 4">
            <a:extLst>
              <a:ext uri="{FF2B5EF4-FFF2-40B4-BE49-F238E27FC236}">
                <a16:creationId xmlns:a16="http://schemas.microsoft.com/office/drawing/2014/main" xmlns="" id="{6FD2998F-8796-4D07-A07F-33DB98CFD2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FAB081-BA71-4AB5-A21C-5602E72E737A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27514770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1">
            <a:extLst>
              <a:ext uri="{FF2B5EF4-FFF2-40B4-BE49-F238E27FC236}">
                <a16:creationId xmlns:a16="http://schemas.microsoft.com/office/drawing/2014/main" xmlns="" id="{2AACCD74-AB7F-4DDB-83BE-166E734138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B45C8A-84D7-4F2F-AC07-A2D81FAB1101}" type="datetimeFigureOut">
              <a:rPr lang="hr-HR" smtClean="0"/>
              <a:pPr/>
              <a:t>27.7.2020.</a:t>
            </a:fld>
            <a:endParaRPr lang="hr-HR"/>
          </a:p>
        </p:txBody>
      </p:sp>
      <p:sp>
        <p:nvSpPr>
          <p:cNvPr id="3" name="Rezervirano mjesto podnožja 2">
            <a:extLst>
              <a:ext uri="{FF2B5EF4-FFF2-40B4-BE49-F238E27FC236}">
                <a16:creationId xmlns:a16="http://schemas.microsoft.com/office/drawing/2014/main" xmlns="" id="{2A59A0BA-C9B8-41B1-9D29-F4B73632C9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>
            <a:extLst>
              <a:ext uri="{FF2B5EF4-FFF2-40B4-BE49-F238E27FC236}">
                <a16:creationId xmlns:a16="http://schemas.microsoft.com/office/drawing/2014/main" xmlns="" id="{3F033BA7-1D6B-4E5F-BEE0-99CA07CED6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FAB081-BA71-4AB5-A21C-5602E72E737A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36407698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D0A13B6A-35D8-455C-98EA-DFD6A81C26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xmlns="" id="{BD4829E4-29BD-4408-A457-BCE730A92A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xmlns="" id="{E31B5AEB-CCE8-4C79-833A-6E51434E34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xmlns="" id="{C9F6A06B-140F-48B7-81C7-C8734B0A55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B45C8A-84D7-4F2F-AC07-A2D81FAB1101}" type="datetimeFigureOut">
              <a:rPr lang="hr-HR" smtClean="0"/>
              <a:pPr/>
              <a:t>27.7.2020.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xmlns="" id="{230EC309-9621-42E9-A37D-B6ED389F55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xmlns="" id="{7A8EEDA2-47D5-4CC2-A739-B42683946A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FAB081-BA71-4AB5-A21C-5602E72E737A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12128700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B933C0AA-591D-4226-BEE4-FDE8174F13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like 2">
            <a:extLst>
              <a:ext uri="{FF2B5EF4-FFF2-40B4-BE49-F238E27FC236}">
                <a16:creationId xmlns:a16="http://schemas.microsoft.com/office/drawing/2014/main" xmlns="" id="{96EFE2F3-0426-491C-B770-7437DEF2921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xmlns="" id="{467BD9E9-0BCE-49E9-8FFB-94793B3CC1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xmlns="" id="{3AEBCE40-5218-456C-9677-11561DAC7C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B45C8A-84D7-4F2F-AC07-A2D81FAB1101}" type="datetimeFigureOut">
              <a:rPr lang="hr-HR" smtClean="0"/>
              <a:pPr/>
              <a:t>27.7.2020.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xmlns="" id="{9096A9D1-418D-40C7-9A66-0EB9B17D4C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xmlns="" id="{D1027DA6-FE89-45AC-9C8E-84971C89D7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FAB081-BA71-4AB5-A21C-5602E72E737A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29905239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naslova 1">
            <a:extLst>
              <a:ext uri="{FF2B5EF4-FFF2-40B4-BE49-F238E27FC236}">
                <a16:creationId xmlns:a16="http://schemas.microsoft.com/office/drawing/2014/main" xmlns="" id="{5FB3B3BE-1A91-4BE4-903E-597D54E5D9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xmlns="" id="{EFD7CE09-E3A4-4BAA-9081-632C4E8D59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xmlns="" id="{C7B44072-4A33-42E9-8AD2-60027F6BE5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B45C8A-84D7-4F2F-AC07-A2D81FAB1101}" type="datetimeFigureOut">
              <a:rPr lang="hr-HR" smtClean="0"/>
              <a:pPr/>
              <a:t>27.7.2020.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xmlns="" id="{C8BBCE72-D70D-4B2C-8704-442B5ABB738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xmlns="" id="{30F4CC30-11D4-4E3C-9E5A-3F893CA195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FAB081-BA71-4AB5-A21C-5602E72E737A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21299814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diagramLayout" Target="../diagrams/layout7.xml"/><Relationship Id="rId7" Type="http://schemas.openxmlformats.org/officeDocument/2006/relationships/image" Target="../media/image16.jpeg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Relationship Id="rId9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hyperlink" Target="https://wordwall.net/resource/3467042" TargetMode="Externa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media" Target="../media/media1.mp3"/><Relationship Id="rId3" Type="http://schemas.openxmlformats.org/officeDocument/2006/relationships/image" Target="../media/image5.jpeg"/><Relationship Id="rId7" Type="http://schemas.openxmlformats.org/officeDocument/2006/relationships/image" Target="../media/image7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1.mp3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4" Type="http://schemas.openxmlformats.org/officeDocument/2006/relationships/image" Target="../media/image6.jpeg"/><Relationship Id="rId9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openxmlformats.org/officeDocument/2006/relationships/image" Target="../media/image2.png"/><Relationship Id="rId7" Type="http://schemas.openxmlformats.org/officeDocument/2006/relationships/diagramLayout" Target="../diagrams/layout1.xm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1.xml"/><Relationship Id="rId5" Type="http://schemas.openxmlformats.org/officeDocument/2006/relationships/image" Target="../media/image10.jpeg"/><Relationship Id="rId10" Type="http://schemas.microsoft.com/office/2007/relationships/diagramDrawing" Target="../diagrams/drawing1.xml"/><Relationship Id="rId4" Type="http://schemas.openxmlformats.org/officeDocument/2006/relationships/image" Target="../media/image4.png"/><Relationship Id="rId9" Type="http://schemas.openxmlformats.org/officeDocument/2006/relationships/diagramColors" Target="../diagrams/colors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diagramLayout" Target="../diagrams/layout2.xml"/><Relationship Id="rId7" Type="http://schemas.openxmlformats.org/officeDocument/2006/relationships/image" Target="../media/image11.jpe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Relationship Id="rId9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diagramLayout" Target="../diagrams/layout3.xml"/><Relationship Id="rId7" Type="http://schemas.openxmlformats.org/officeDocument/2006/relationships/image" Target="../media/image12.jpe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Relationship Id="rId9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diagramLayout" Target="../diagrams/layout4.xml"/><Relationship Id="rId7" Type="http://schemas.openxmlformats.org/officeDocument/2006/relationships/image" Target="../media/image13.jpe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Relationship Id="rId9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9.jpeg"/><Relationship Id="rId7" Type="http://schemas.microsoft.com/office/2007/relationships/media" Target="../media/media2.mp3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2.mp3"/><Relationship Id="rId6" Type="http://schemas.openxmlformats.org/officeDocument/2006/relationships/image" Target="../media/image10.jpeg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diagramLayout" Target="../diagrams/layout5.xml"/><Relationship Id="rId7" Type="http://schemas.openxmlformats.org/officeDocument/2006/relationships/image" Target="../media/image2.pn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diagramLayout" Target="../diagrams/layout6.xml"/><Relationship Id="rId7" Type="http://schemas.openxmlformats.org/officeDocument/2006/relationships/image" Target="../media/image4.png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lika 5" descr="Slika na kojoj se prikazuje bejzbol, odjeća, osoba, fotografija&#10;&#10;Opis je automatski generiran">
            <a:extLst>
              <a:ext uri="{FF2B5EF4-FFF2-40B4-BE49-F238E27FC236}">
                <a16:creationId xmlns:a16="http://schemas.microsoft.com/office/drawing/2014/main" xmlns="" id="{A638CD66-5471-4883-8A0A-9D133856656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9342" y="2057400"/>
            <a:ext cx="2087880" cy="4572000"/>
          </a:xfrm>
          <a:prstGeom prst="rect">
            <a:avLst/>
          </a:prstGeom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xmlns="" id="{122D0AE2-137C-404C-A4A9-515913B9C5D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83832" y="5733257"/>
            <a:ext cx="2804862" cy="1402431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xmlns="" id="{E1AA7F6F-40BB-4E0D-B829-7C08B8E627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09800" y="2299317"/>
            <a:ext cx="7772400" cy="769522"/>
          </a:xfrm>
          <a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a:blip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hr-HR" sz="3600" b="1" dirty="0">
                <a:solidFill>
                  <a:schemeClr val="tx1"/>
                </a:solidFill>
              </a:rPr>
              <a:t>Romantizam</a:t>
            </a:r>
            <a:endParaRPr lang="hr-HR" sz="3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Slika 8">
            <a:extLst>
              <a:ext uri="{FF2B5EF4-FFF2-40B4-BE49-F238E27FC236}">
                <a16:creationId xmlns:a16="http://schemas.microsoft.com/office/drawing/2014/main" xmlns="" id="{8429F9CF-418B-410F-A9C3-2CAE9F982F2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128448" y="90065"/>
            <a:ext cx="1937467" cy="492925"/>
          </a:xfrm>
          <a:prstGeom prst="rect">
            <a:avLst/>
          </a:prstGeom>
        </p:spPr>
      </p:pic>
      <p:sp>
        <p:nvSpPr>
          <p:cNvPr id="8" name="Subtitle 2">
            <a:extLst>
              <a:ext uri="{FF2B5EF4-FFF2-40B4-BE49-F238E27FC236}">
                <a16:creationId xmlns:a16="http://schemas.microsoft.com/office/drawing/2014/main" xmlns="" id="{B0B64876-F9E2-494B-A435-6D5D2CFBB651}"/>
              </a:ext>
            </a:extLst>
          </p:cNvPr>
          <p:cNvSpPr txBox="1">
            <a:spLocks/>
          </p:cNvSpPr>
          <p:nvPr/>
        </p:nvSpPr>
        <p:spPr>
          <a:xfrm>
            <a:off x="2785863" y="3645024"/>
            <a:ext cx="6400800" cy="13144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r-HR" sz="2800" dirty="0">
                <a:latin typeface="Arial" panose="020B0604020202020204" pitchFamily="34" charset="0"/>
                <a:cs typeface="Arial" panose="020B0604020202020204" pitchFamily="34" charset="0"/>
              </a:rPr>
              <a:t>Nastavna tema: </a:t>
            </a:r>
            <a:r>
              <a:rPr lang="hr-HR" sz="2800" dirty="0"/>
              <a:t>Romantizam</a:t>
            </a:r>
            <a:endParaRPr lang="hr-HR" sz="2800" dirty="0">
              <a:cs typeface="Arial" panose="020B0604020202020204" pitchFamily="34" charset="0"/>
            </a:endParaRPr>
          </a:p>
          <a:p>
            <a:endParaRPr lang="hr-HR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>
            <a:extLst>
              <a:ext uri="{FF2B5EF4-FFF2-40B4-BE49-F238E27FC236}">
                <a16:creationId xmlns:a16="http://schemas.microsoft.com/office/drawing/2014/main" xmlns="" id="{83BF79CD-99F7-48DF-8A41-67450772F9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14800" y="931232"/>
            <a:ext cx="3838575" cy="461708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Best Of Franz Liszt">
            <a:extLst>
              <a:ext uri="{FF2B5EF4-FFF2-40B4-BE49-F238E27FC236}">
                <a16:creationId xmlns:a16="http://schemas.microsoft.com/office/drawing/2014/main" xmlns="" id="{FE410373-178D-4F69-A295-7191F89298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73184" y="942975"/>
            <a:ext cx="3775941" cy="46005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upa 5">
            <a:extLst>
              <a:ext uri="{FF2B5EF4-FFF2-40B4-BE49-F238E27FC236}">
                <a16:creationId xmlns:a16="http://schemas.microsoft.com/office/drawing/2014/main" xmlns="" id="{145864E7-AB15-4C2D-AA21-E49B3589B616}"/>
              </a:ext>
            </a:extLst>
          </p:cNvPr>
          <p:cNvGrpSpPr/>
          <p:nvPr/>
        </p:nvGrpSpPr>
        <p:grpSpPr>
          <a:xfrm>
            <a:off x="187263" y="1114425"/>
            <a:ext cx="3667125" cy="4304699"/>
            <a:chOff x="0" y="47844"/>
            <a:chExt cx="10515600" cy="1351349"/>
          </a:xfrm>
        </p:grpSpPr>
        <p:sp>
          <p:nvSpPr>
            <p:cNvPr id="7" name="Pravokutnik: zaobljeni kutovi 6">
              <a:extLst>
                <a:ext uri="{FF2B5EF4-FFF2-40B4-BE49-F238E27FC236}">
                  <a16:creationId xmlns:a16="http://schemas.microsoft.com/office/drawing/2014/main" xmlns="" id="{71E934BD-08F8-4FDC-A407-DD874AB694AF}"/>
                </a:ext>
              </a:extLst>
            </p:cNvPr>
            <p:cNvSpPr/>
            <p:nvPr/>
          </p:nvSpPr>
          <p:spPr>
            <a:xfrm>
              <a:off x="0" y="47844"/>
              <a:ext cx="10515600" cy="1351349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shade val="8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shade val="8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" name="Pravokutnik: zaobljeni kutovi 4">
              <a:extLst>
                <a:ext uri="{FF2B5EF4-FFF2-40B4-BE49-F238E27FC236}">
                  <a16:creationId xmlns:a16="http://schemas.microsoft.com/office/drawing/2014/main" xmlns="" id="{AB64E794-3EAE-41B1-8927-AFD142BE2811}"/>
                </a:ext>
              </a:extLst>
            </p:cNvPr>
            <p:cNvSpPr txBox="1"/>
            <p:nvPr/>
          </p:nvSpPr>
          <p:spPr>
            <a:xfrm>
              <a:off x="65967" y="113811"/>
              <a:ext cx="10383666" cy="121941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33350" tIns="133350" rIns="133350" bIns="133350" numCol="1" spcCol="1270" anchor="ctr" anchorCtr="0">
              <a:noAutofit/>
            </a:bodyPr>
            <a:lstStyle/>
            <a:p>
              <a:r>
                <a:rPr lang="hr-HR" sz="2800" dirty="0"/>
                <a:t>Najpoznatiji predstavnici glazbenog romantizma – </a:t>
              </a:r>
              <a:r>
                <a:rPr lang="hr-HR" sz="28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Ludwig van Beethoven, Franz Schubert, Franz </a:t>
              </a:r>
              <a:r>
                <a:rPr lang="hr-HR" sz="280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Liszt</a:t>
              </a:r>
              <a:r>
                <a:rPr lang="hr-HR" sz="28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, Frederic Chopin</a:t>
              </a:r>
            </a:p>
          </p:txBody>
        </p:sp>
      </p:grpSp>
      <p:pic>
        <p:nvPicPr>
          <p:cNvPr id="11" name="Slika 10">
            <a:extLst>
              <a:ext uri="{FF2B5EF4-FFF2-40B4-BE49-F238E27FC236}">
                <a16:creationId xmlns:a16="http://schemas.microsoft.com/office/drawing/2014/main" xmlns="" id="{13C028F4-BDDD-440C-805F-52D3D5CDD6F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83832" y="5733257"/>
            <a:ext cx="2804862" cy="1402431"/>
          </a:xfrm>
          <a:prstGeom prst="rect">
            <a:avLst/>
          </a:prstGeom>
        </p:spPr>
      </p:pic>
      <p:pic>
        <p:nvPicPr>
          <p:cNvPr id="12" name="Slika 11">
            <a:extLst>
              <a:ext uri="{FF2B5EF4-FFF2-40B4-BE49-F238E27FC236}">
                <a16:creationId xmlns:a16="http://schemas.microsoft.com/office/drawing/2014/main" xmlns="" id="{4CC9D8A6-CBD3-4E5E-9D35-A31D28F2921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128448" y="90065"/>
            <a:ext cx="1937467" cy="492925"/>
          </a:xfrm>
          <a:prstGeom prst="rect">
            <a:avLst/>
          </a:prstGeom>
        </p:spPr>
      </p:pic>
      <p:sp>
        <p:nvSpPr>
          <p:cNvPr id="13" name="Pravokutnik 12">
            <a:extLst>
              <a:ext uri="{FF2B5EF4-FFF2-40B4-BE49-F238E27FC236}">
                <a16:creationId xmlns:a16="http://schemas.microsoft.com/office/drawing/2014/main" xmlns="" id="{0A6F6BA6-66E4-46CA-B060-D7A380530056}"/>
              </a:ext>
            </a:extLst>
          </p:cNvPr>
          <p:cNvSpPr/>
          <p:nvPr/>
        </p:nvSpPr>
        <p:spPr>
          <a:xfrm>
            <a:off x="4738919" y="5690586"/>
            <a:ext cx="2629547" cy="369332"/>
          </a:xfrm>
          <a:prstGeom prst="rect">
            <a:avLst/>
          </a:prstGeom>
          <a:ln w="19050"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hr-HR" dirty="0"/>
              <a:t>Ludwig van Beethoven</a:t>
            </a:r>
          </a:p>
        </p:txBody>
      </p:sp>
      <p:sp>
        <p:nvSpPr>
          <p:cNvPr id="14" name="Pravokutnik 13">
            <a:extLst>
              <a:ext uri="{FF2B5EF4-FFF2-40B4-BE49-F238E27FC236}">
                <a16:creationId xmlns:a16="http://schemas.microsoft.com/office/drawing/2014/main" xmlns="" id="{CBB98A1C-BAAF-42A8-BFBE-E718C2FCAB66}"/>
              </a:ext>
            </a:extLst>
          </p:cNvPr>
          <p:cNvSpPr/>
          <p:nvPr/>
        </p:nvSpPr>
        <p:spPr>
          <a:xfrm>
            <a:off x="8886270" y="5683188"/>
            <a:ext cx="2629547" cy="369332"/>
          </a:xfrm>
          <a:prstGeom prst="rect">
            <a:avLst/>
          </a:prstGeom>
          <a:ln w="19050"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hr-HR" dirty="0"/>
              <a:t>Franz </a:t>
            </a:r>
            <a:r>
              <a:rPr lang="hr-HR" dirty="0" err="1"/>
              <a:t>Liszt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xmlns="" val="35860876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xmlns="" id="{6C4028FD-8BAA-4A19-BFDE-594D991B755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xmlns="" id="{E49FFE30-C428-4547-AFD5-35F835B924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2808"/>
            <a:ext cx="10515600" cy="1133693"/>
          </a:xfrm>
        </p:spPr>
        <p:txBody>
          <a:bodyPr>
            <a:normAutofit/>
          </a:bodyPr>
          <a:lstStyle/>
          <a:p>
            <a:pPr algn="ctr"/>
            <a:r>
              <a:rPr lang="hr-HR" sz="5200" b="1" dirty="0"/>
              <a:t>Romantizam i politika</a:t>
            </a:r>
          </a:p>
        </p:txBody>
      </p:sp>
      <p:graphicFrame>
        <p:nvGraphicFramePr>
          <p:cNvPr id="5" name="Rezervirano mjesto sadržaja 2">
            <a:extLst>
              <a:ext uri="{FF2B5EF4-FFF2-40B4-BE49-F238E27FC236}">
                <a16:creationId xmlns:a16="http://schemas.microsoft.com/office/drawing/2014/main" xmlns="" id="{21E3315E-C466-49C5-8F40-6701D2869A1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2199638944"/>
              </p:ext>
            </p:extLst>
          </p:nvPr>
        </p:nvGraphicFramePr>
        <p:xfrm>
          <a:off x="5181600" y="1844860"/>
          <a:ext cx="6610351" cy="40415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8194" name="Picture 2">
            <a:extLst>
              <a:ext uri="{FF2B5EF4-FFF2-40B4-BE49-F238E27FC236}">
                <a16:creationId xmlns:a16="http://schemas.microsoft.com/office/drawing/2014/main" xmlns="" id="{3EB6D4CE-7FA9-4A7E-8744-9103F71533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4152" y="1441133"/>
            <a:ext cx="3773982" cy="453381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Pravokutnik 6">
            <a:extLst>
              <a:ext uri="{FF2B5EF4-FFF2-40B4-BE49-F238E27FC236}">
                <a16:creationId xmlns:a16="http://schemas.microsoft.com/office/drawing/2014/main" xmlns="" id="{C0DC3E6E-F1EF-4343-8A79-4D60A1013924}"/>
              </a:ext>
            </a:extLst>
          </p:cNvPr>
          <p:cNvSpPr/>
          <p:nvPr/>
        </p:nvSpPr>
        <p:spPr>
          <a:xfrm>
            <a:off x="282329" y="6081205"/>
            <a:ext cx="4458348" cy="646331"/>
          </a:xfrm>
          <a:prstGeom prst="rect">
            <a:avLst/>
          </a:prstGeom>
          <a:ln w="19050"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hr-HR" dirty="0"/>
              <a:t>George Byron, najslavniji pjesnik razdoblja romantizma</a:t>
            </a:r>
          </a:p>
        </p:txBody>
      </p:sp>
      <p:pic>
        <p:nvPicPr>
          <p:cNvPr id="8" name="Slika 7">
            <a:extLst>
              <a:ext uri="{FF2B5EF4-FFF2-40B4-BE49-F238E27FC236}">
                <a16:creationId xmlns:a16="http://schemas.microsoft.com/office/drawing/2014/main" xmlns="" id="{B7CB40D8-53E8-430E-B257-5F91C19B1A9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83832" y="5733257"/>
            <a:ext cx="2804862" cy="1402431"/>
          </a:xfrm>
          <a:prstGeom prst="rect">
            <a:avLst/>
          </a:prstGeom>
        </p:spPr>
      </p:pic>
      <p:pic>
        <p:nvPicPr>
          <p:cNvPr id="10" name="Slika 9">
            <a:extLst>
              <a:ext uri="{FF2B5EF4-FFF2-40B4-BE49-F238E27FC236}">
                <a16:creationId xmlns:a16="http://schemas.microsoft.com/office/drawing/2014/main" xmlns="" id="{DE19BD4A-CDD9-440E-98A8-2BBE6DA53C8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128448" y="90065"/>
            <a:ext cx="1937467" cy="492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726528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 descr="Slika na kojoj se prikazuje knjiga, tekst, grupa, fotografija&#10;&#10;Opis je automatski generiran">
            <a:extLst>
              <a:ext uri="{FF2B5EF4-FFF2-40B4-BE49-F238E27FC236}">
                <a16:creationId xmlns:a16="http://schemas.microsoft.com/office/drawing/2014/main" xmlns="" id="{553D4256-B63D-4992-B686-C366CFE18B3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7477125" cy="61150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xmlns="" id="{8B49AFC7-0AFC-4D6E-830D-F77BA265953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83832" y="5733257"/>
            <a:ext cx="2804862" cy="1402431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xmlns="" id="{F08C6705-A412-4CC4-ABF0-51821698686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128448" y="90065"/>
            <a:ext cx="1937467" cy="492925"/>
          </a:xfrm>
          <a:prstGeom prst="rect">
            <a:avLst/>
          </a:prstGeom>
        </p:spPr>
      </p:pic>
      <p:sp>
        <p:nvSpPr>
          <p:cNvPr id="8" name="Pravokutnik 7">
            <a:extLst>
              <a:ext uri="{FF2B5EF4-FFF2-40B4-BE49-F238E27FC236}">
                <a16:creationId xmlns:a16="http://schemas.microsoft.com/office/drawing/2014/main" xmlns="" id="{F2ED9455-B4F4-4469-8C6C-57598777EA9C}"/>
              </a:ext>
            </a:extLst>
          </p:cNvPr>
          <p:cNvSpPr/>
          <p:nvPr/>
        </p:nvSpPr>
        <p:spPr>
          <a:xfrm>
            <a:off x="7628970" y="4114801"/>
            <a:ext cx="2096055" cy="2031325"/>
          </a:xfrm>
          <a:prstGeom prst="rect">
            <a:avLst/>
          </a:prstGeom>
          <a:ln w="19050"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s-ES" b="1" i="1" dirty="0"/>
              <a:t>Sloboda vodi narod</a:t>
            </a:r>
            <a:r>
              <a:rPr lang="es-ES" dirty="0"/>
              <a:t>, Eugene Delacroix</a:t>
            </a:r>
            <a:r>
              <a:rPr lang="hr-HR" dirty="0"/>
              <a:t>.</a:t>
            </a:r>
            <a:r>
              <a:rPr lang="es-ES" dirty="0"/>
              <a:t> </a:t>
            </a:r>
            <a:r>
              <a:rPr lang="hr-HR" dirty="0"/>
              <a:t>N</a:t>
            </a:r>
            <a:r>
              <a:rPr lang="es-ES" dirty="0"/>
              <a:t>adahnuta je revolucijom u Francuskoj 1830. godine</a:t>
            </a:r>
            <a:endParaRPr lang="hr-HR" dirty="0"/>
          </a:p>
        </p:txBody>
      </p:sp>
      <p:pic>
        <p:nvPicPr>
          <p:cNvPr id="9" name="Slika 8" descr="Slika na kojoj se prikazuje bejzbol, odjeća, osoba, fotografija&#10;&#10;Opis je automatski generiran">
            <a:extLst>
              <a:ext uri="{FF2B5EF4-FFF2-40B4-BE49-F238E27FC236}">
                <a16:creationId xmlns:a16="http://schemas.microsoft.com/office/drawing/2014/main" xmlns="" id="{08D9E450-AAFB-4362-BAB0-3ADCD1B17F0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750859" y="3858741"/>
            <a:ext cx="1325066" cy="2901605"/>
          </a:xfrm>
          <a:prstGeom prst="rect">
            <a:avLst/>
          </a:prstGeom>
        </p:spPr>
      </p:pic>
      <p:sp>
        <p:nvSpPr>
          <p:cNvPr id="10" name="Oblačić za govor: ovalni 9">
            <a:extLst>
              <a:ext uri="{FF2B5EF4-FFF2-40B4-BE49-F238E27FC236}">
                <a16:creationId xmlns:a16="http://schemas.microsoft.com/office/drawing/2014/main" xmlns="" id="{8F94B8AA-8730-42E1-B172-459CE9381CED}"/>
              </a:ext>
            </a:extLst>
          </p:cNvPr>
          <p:cNvSpPr/>
          <p:nvPr/>
        </p:nvSpPr>
        <p:spPr>
          <a:xfrm>
            <a:off x="7543800" y="695326"/>
            <a:ext cx="4648200" cy="3289916"/>
          </a:xfrm>
          <a:prstGeom prst="wedgeEllipseCallout">
            <a:avLst>
              <a:gd name="adj1" fmla="val 25299"/>
              <a:gd name="adj2" fmla="val 63725"/>
            </a:avLst>
          </a:prstGeom>
          <a:blipFill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a:blip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r-HR" b="1" dirty="0"/>
              <a:t>Promotri i analiziraj sliku. </a:t>
            </a:r>
          </a:p>
          <a:p>
            <a:pPr algn="ctr"/>
            <a:r>
              <a:rPr lang="hr-HR" b="1" dirty="0"/>
              <a:t>Što za tebe znači sloboda? Koliko je ona važna za neki narod? Postoje li danas u svijetu narodi koji se bore za svoju slobodu? Imamo li kakve informacije o tome? Sudjeluju li u tim borbama/sukobima i djeca?</a:t>
            </a:r>
            <a:endParaRPr lang="hr-HR" b="1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21253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 descr="Slika na kojoj se prikazuje snimka zaslona&#10;&#10;Opis je automatski generiran">
            <a:extLst>
              <a:ext uri="{FF2B5EF4-FFF2-40B4-BE49-F238E27FC236}">
                <a16:creationId xmlns:a16="http://schemas.microsoft.com/office/drawing/2014/main" xmlns="" id="{7A702F75-097B-42D0-A03A-648B3FB7F7D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06637" y="426129"/>
            <a:ext cx="4341482" cy="5659772"/>
          </a:xfrm>
          <a:prstGeom prst="rect">
            <a:avLst/>
          </a:prstGeom>
        </p:spPr>
      </p:pic>
      <p:sp>
        <p:nvSpPr>
          <p:cNvPr id="4" name="Naslov 1">
            <a:extLst>
              <a:ext uri="{FF2B5EF4-FFF2-40B4-BE49-F238E27FC236}">
                <a16:creationId xmlns:a16="http://schemas.microsoft.com/office/drawing/2014/main" xmlns="" id="{7E4D85C1-CE75-41C5-97D0-7390D390273E}"/>
              </a:ext>
            </a:extLst>
          </p:cNvPr>
          <p:cNvSpPr txBox="1">
            <a:spLocks/>
          </p:cNvSpPr>
          <p:nvPr/>
        </p:nvSpPr>
        <p:spPr>
          <a:xfrm>
            <a:off x="609600" y="274638"/>
            <a:ext cx="2966120" cy="1143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r-HR" dirty="0">
                <a:latin typeface="Arial" panose="020B0604020202020204" pitchFamily="34" charset="0"/>
                <a:cs typeface="Arial" panose="020B0604020202020204" pitchFamily="34" charset="0"/>
              </a:rPr>
              <a:t>Ponovimo!</a:t>
            </a:r>
          </a:p>
        </p:txBody>
      </p:sp>
      <p:pic>
        <p:nvPicPr>
          <p:cNvPr id="11" name="Slika 10">
            <a:extLst>
              <a:ext uri="{FF2B5EF4-FFF2-40B4-BE49-F238E27FC236}">
                <a16:creationId xmlns:a16="http://schemas.microsoft.com/office/drawing/2014/main" xmlns="" id="{25B1D0BC-7B4B-4837-9156-647922227EF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83832" y="5733257"/>
            <a:ext cx="2804862" cy="1402431"/>
          </a:xfrm>
          <a:prstGeom prst="rect">
            <a:avLst/>
          </a:prstGeom>
        </p:spPr>
      </p:pic>
      <p:pic>
        <p:nvPicPr>
          <p:cNvPr id="12" name="Slika 11">
            <a:extLst>
              <a:ext uri="{FF2B5EF4-FFF2-40B4-BE49-F238E27FC236}">
                <a16:creationId xmlns:a16="http://schemas.microsoft.com/office/drawing/2014/main" xmlns="" id="{291D4E87-9D09-4819-AE5A-A83647CAC64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128448" y="90065"/>
            <a:ext cx="1937467" cy="492925"/>
          </a:xfrm>
          <a:prstGeom prst="rect">
            <a:avLst/>
          </a:prstGeom>
        </p:spPr>
      </p:pic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xmlns="" id="{FDA7E7A7-D22F-4EE6-90A8-27642DF775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9101" y="1720850"/>
            <a:ext cx="3807460" cy="3989070"/>
          </a:xfrm>
        </p:spPr>
        <p:txBody>
          <a:bodyPr>
            <a:normAutofit/>
          </a:bodyPr>
          <a:lstStyle/>
          <a:p>
            <a:r>
              <a:rPr lang="hr-HR">
                <a:hlinkClick r:id="rId5"/>
              </a:rPr>
              <a:t>Romantizam</a:t>
            </a:r>
            <a:endParaRPr lang="hr-HR"/>
          </a:p>
          <a:p>
            <a:pPr marL="0" indent="0">
              <a:buNone/>
            </a:pPr>
            <a:r>
              <a:rPr lang="hr-HR"/>
              <a:t> </a:t>
            </a:r>
            <a:endParaRPr lang="hr-HR" dirty="0"/>
          </a:p>
          <a:p>
            <a:r>
              <a:rPr lang="hr-HR" dirty="0"/>
              <a:t>Što su cijenili romantičari?</a:t>
            </a:r>
          </a:p>
          <a:p>
            <a:endParaRPr lang="hr-HR" dirty="0"/>
          </a:p>
          <a:p>
            <a:r>
              <a:rPr lang="hr-HR" dirty="0"/>
              <a:t>Objasni vezu između nacionalnih pokreta i romantizma. </a:t>
            </a:r>
          </a:p>
        </p:txBody>
      </p:sp>
      <p:pic>
        <p:nvPicPr>
          <p:cNvPr id="6" name="Slika 5" descr="Slika na kojoj se prikazuje crtež&#10;&#10;Opis je automatski generiran">
            <a:extLst>
              <a:ext uri="{FF2B5EF4-FFF2-40B4-BE49-F238E27FC236}">
                <a16:creationId xmlns:a16="http://schemas.microsoft.com/office/drawing/2014/main" xmlns="" id="{7F962EEE-2084-4D3B-A5E3-52449A25D6B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845859" y="2148397"/>
            <a:ext cx="2893663" cy="2893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01918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Slika 9" descr="Slika na kojoj se prikazuje bejzbol, odjeća, osoba, fotografija&#10;&#10;Opis je automatski generiran">
            <a:extLst>
              <a:ext uri="{FF2B5EF4-FFF2-40B4-BE49-F238E27FC236}">
                <a16:creationId xmlns:a16="http://schemas.microsoft.com/office/drawing/2014/main" xmlns="" id="{468F5888-F49D-4798-938E-D8A68D64BC2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750859" y="3858741"/>
            <a:ext cx="1325066" cy="2901605"/>
          </a:xfrm>
          <a:prstGeom prst="rect">
            <a:avLst/>
          </a:prstGeom>
        </p:spPr>
      </p:pic>
      <p:sp>
        <p:nvSpPr>
          <p:cNvPr id="4" name="Oblačić za govor: ovalni 3">
            <a:extLst>
              <a:ext uri="{FF2B5EF4-FFF2-40B4-BE49-F238E27FC236}">
                <a16:creationId xmlns:a16="http://schemas.microsoft.com/office/drawing/2014/main" xmlns="" id="{8B8FE316-183E-4105-9F8E-AE95D593400A}"/>
              </a:ext>
            </a:extLst>
          </p:cNvPr>
          <p:cNvSpPr/>
          <p:nvPr/>
        </p:nvSpPr>
        <p:spPr>
          <a:xfrm>
            <a:off x="8549197" y="710214"/>
            <a:ext cx="3642804" cy="3351320"/>
          </a:xfrm>
          <a:prstGeom prst="wedgeEllipseCallout">
            <a:avLst>
              <a:gd name="adj1" fmla="val 20799"/>
              <a:gd name="adj2" fmla="val 62947"/>
            </a:avLst>
          </a:prstGeom>
          <a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a:blip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r-HR" b="1" dirty="0"/>
              <a:t>Promotri sliku. Kakve osjećaje i misli ti pobuđuje ovaj prizor? Što možeš uočiti na slici? Je li prizor miran ili dramatičan? Što misliš, je li i danas popularno stvarati takve slike?</a:t>
            </a:r>
            <a:endParaRPr lang="hr-HR" b="1" dirty="0">
              <a:effectLst/>
            </a:endParaRPr>
          </a:p>
        </p:txBody>
      </p:sp>
      <p:pic>
        <p:nvPicPr>
          <p:cNvPr id="8" name="Slika 7">
            <a:extLst>
              <a:ext uri="{FF2B5EF4-FFF2-40B4-BE49-F238E27FC236}">
                <a16:creationId xmlns:a16="http://schemas.microsoft.com/office/drawing/2014/main" xmlns="" id="{C1C4577B-5914-4748-9720-FD198DDD7E9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83832" y="5733257"/>
            <a:ext cx="2804862" cy="1402431"/>
          </a:xfrm>
          <a:prstGeom prst="rect">
            <a:avLst/>
          </a:prstGeom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xmlns="" id="{D737AA2B-1121-4531-98E1-D9B04B45D80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128448" y="90065"/>
            <a:ext cx="1937467" cy="492925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156BD3FA-228C-4973-864A-C5F089EC48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8424909" cy="591252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Ludwig van Beethoven - Symphony No. 5 in C minor, Op. 67 - I. Allegro con brio">
            <a:hlinkClick r:id="" action="ppaction://media"/>
            <a:extLst>
              <a:ext uri="{FF2B5EF4-FFF2-40B4-BE49-F238E27FC236}">
                <a16:creationId xmlns:a16="http://schemas.microsoft.com/office/drawing/2014/main" xmlns="" id="{17F158FA-484B-4B4E-BAF0-D73F34E930A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8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595942" y="5608361"/>
            <a:ext cx="780096" cy="780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58162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4851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Slika 11" descr="Slika na kojoj se prikazuje odjeća, haljina, držanje, staro&#10;&#10;Opis je automatski generiran">
            <a:extLst>
              <a:ext uri="{FF2B5EF4-FFF2-40B4-BE49-F238E27FC236}">
                <a16:creationId xmlns:a16="http://schemas.microsoft.com/office/drawing/2014/main" xmlns="" id="{9B7E2EE7-4DB7-49CE-9BA8-EF04EECBC42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554207" y="3870960"/>
            <a:ext cx="1393952" cy="2987040"/>
          </a:xfrm>
          <a:prstGeom prst="rect">
            <a:avLst/>
          </a:prstGeom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xmlns="" id="{042D564E-B289-471E-B173-117D118EE27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83832" y="5733257"/>
            <a:ext cx="2804862" cy="1402431"/>
          </a:xfrm>
          <a:prstGeom prst="rect">
            <a:avLst/>
          </a:prstGeom>
        </p:spPr>
      </p:pic>
      <p:pic>
        <p:nvPicPr>
          <p:cNvPr id="10" name="Slika 9">
            <a:extLst>
              <a:ext uri="{FF2B5EF4-FFF2-40B4-BE49-F238E27FC236}">
                <a16:creationId xmlns:a16="http://schemas.microsoft.com/office/drawing/2014/main" xmlns="" id="{EB625C37-F1E3-46EC-8B9A-53A7F0FC88E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128448" y="90065"/>
            <a:ext cx="1937467" cy="492925"/>
          </a:xfrm>
          <a:prstGeom prst="rect">
            <a:avLst/>
          </a:prstGeom>
        </p:spPr>
      </p:pic>
      <p:sp>
        <p:nvSpPr>
          <p:cNvPr id="8" name="Oblačić za govor: ovalni 7">
            <a:extLst>
              <a:ext uri="{FF2B5EF4-FFF2-40B4-BE49-F238E27FC236}">
                <a16:creationId xmlns:a16="http://schemas.microsoft.com/office/drawing/2014/main" xmlns="" id="{FD12BF0D-3D46-4E51-8A64-82F23E977669}"/>
              </a:ext>
            </a:extLst>
          </p:cNvPr>
          <p:cNvSpPr/>
          <p:nvPr/>
        </p:nvSpPr>
        <p:spPr>
          <a:xfrm>
            <a:off x="8717280" y="802640"/>
            <a:ext cx="3474720" cy="3020676"/>
          </a:xfrm>
          <a:prstGeom prst="wedgeEllipseCallout">
            <a:avLst>
              <a:gd name="adj1" fmla="val 13741"/>
              <a:gd name="adj2" fmla="val 66084"/>
            </a:avLst>
          </a:prstGeom>
          <a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a:blip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r-HR" b="1" dirty="0"/>
              <a:t>Pročitaj tekst </a:t>
            </a:r>
            <a:r>
              <a:rPr lang="hr-HR" b="1" i="1" dirty="0"/>
              <a:t>Interesi i motivi</a:t>
            </a:r>
            <a:r>
              <a:rPr lang="hr-HR" b="1" dirty="0"/>
              <a:t>  u U/str. 120-121, a zatim izradi pojmovnu mapu tako što ćeš izdvojiti ključne motive i ideje romantizma kao umjetničkog pokreta. </a:t>
            </a:r>
            <a:endParaRPr lang="hr-HR" sz="2400" b="1" dirty="0">
              <a:cs typeface="Arial" panose="020B0604020202020204" pitchFamily="34" charset="0"/>
            </a:endParaRPr>
          </a:p>
        </p:txBody>
      </p:sp>
      <p:graphicFrame>
        <p:nvGraphicFramePr>
          <p:cNvPr id="13" name="Dijagram 12">
            <a:extLst>
              <a:ext uri="{FF2B5EF4-FFF2-40B4-BE49-F238E27FC236}">
                <a16:creationId xmlns:a16="http://schemas.microsoft.com/office/drawing/2014/main" xmlns="" id="{820259B6-9838-411B-85D9-8E4106FF230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xmlns="" val="4045333287"/>
              </p:ext>
            </p:extLst>
          </p:nvPr>
        </p:nvGraphicFramePr>
        <p:xfrm>
          <a:off x="-71120" y="274320"/>
          <a:ext cx="9530080" cy="58115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  <p:extLst>
      <p:ext uri="{BB962C8B-B14F-4D97-AF65-F5344CB8AC3E}">
        <p14:creationId xmlns:p14="http://schemas.microsoft.com/office/powerpoint/2010/main" xmlns="" val="377934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xmlns="" id="{6C4028FD-8BAA-4A19-BFDE-594D991B755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xmlns="" id="{87F108F1-41BB-4179-B313-D79A083CE9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6995"/>
            <a:ext cx="10515600" cy="1133693"/>
          </a:xfrm>
        </p:spPr>
        <p:txBody>
          <a:bodyPr>
            <a:normAutofit/>
          </a:bodyPr>
          <a:lstStyle/>
          <a:p>
            <a:pPr algn="ctr"/>
            <a:r>
              <a:rPr lang="hr-HR" sz="5200" b="1" dirty="0"/>
              <a:t>Interesi i motivi</a:t>
            </a:r>
          </a:p>
        </p:txBody>
      </p:sp>
      <p:graphicFrame>
        <p:nvGraphicFramePr>
          <p:cNvPr id="5" name="Rezervirano mjesto sadržaja 2">
            <a:extLst>
              <a:ext uri="{FF2B5EF4-FFF2-40B4-BE49-F238E27FC236}">
                <a16:creationId xmlns:a16="http://schemas.microsoft.com/office/drawing/2014/main" xmlns="" id="{5802D731-5833-4E5C-8E93-CF3A8274947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313078339"/>
              </p:ext>
            </p:extLst>
          </p:nvPr>
        </p:nvGraphicFramePr>
        <p:xfrm>
          <a:off x="204466" y="1581149"/>
          <a:ext cx="6339210" cy="463086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050" name="Picture 2">
            <a:extLst>
              <a:ext uri="{FF2B5EF4-FFF2-40B4-BE49-F238E27FC236}">
                <a16:creationId xmlns:a16="http://schemas.microsoft.com/office/drawing/2014/main" xmlns="" id="{709B2C4F-F261-45F9-9AC4-79150F9C90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74216" y="2047876"/>
            <a:ext cx="5229003" cy="376237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Pravokutnik 9">
            <a:extLst>
              <a:ext uri="{FF2B5EF4-FFF2-40B4-BE49-F238E27FC236}">
                <a16:creationId xmlns:a16="http://schemas.microsoft.com/office/drawing/2014/main" xmlns="" id="{F19E694E-3D9F-4D8F-A18B-6F4960A4ACCB}"/>
              </a:ext>
            </a:extLst>
          </p:cNvPr>
          <p:cNvSpPr/>
          <p:nvPr/>
        </p:nvSpPr>
        <p:spPr>
          <a:xfrm>
            <a:off x="7143749" y="5924550"/>
            <a:ext cx="4786265" cy="646331"/>
          </a:xfrm>
          <a:prstGeom prst="rect">
            <a:avLst/>
          </a:prstGeom>
          <a:ln w="19050"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hr-HR" i="1" dirty="0"/>
              <a:t>Žena ispred izlazećeg Sunca</a:t>
            </a:r>
            <a:r>
              <a:rPr lang="hr-HR" dirty="0"/>
              <a:t>, </a:t>
            </a:r>
            <a:r>
              <a:rPr lang="hr-HR" dirty="0" err="1"/>
              <a:t>Caspar</a:t>
            </a:r>
            <a:r>
              <a:rPr lang="hr-HR" dirty="0"/>
              <a:t> David Friedrich</a:t>
            </a:r>
            <a:endParaRPr lang="hr-HR" sz="4800" dirty="0"/>
          </a:p>
        </p:txBody>
      </p:sp>
      <p:pic>
        <p:nvPicPr>
          <p:cNvPr id="11" name="Slika 10">
            <a:extLst>
              <a:ext uri="{FF2B5EF4-FFF2-40B4-BE49-F238E27FC236}">
                <a16:creationId xmlns:a16="http://schemas.microsoft.com/office/drawing/2014/main" xmlns="" id="{A0852C0C-3C02-4C11-AE29-6910AC676A9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83832" y="5733257"/>
            <a:ext cx="2804862" cy="1402431"/>
          </a:xfrm>
          <a:prstGeom prst="rect">
            <a:avLst/>
          </a:prstGeom>
        </p:spPr>
      </p:pic>
      <p:pic>
        <p:nvPicPr>
          <p:cNvPr id="12" name="Slika 11">
            <a:extLst>
              <a:ext uri="{FF2B5EF4-FFF2-40B4-BE49-F238E27FC236}">
                <a16:creationId xmlns:a16="http://schemas.microsoft.com/office/drawing/2014/main" xmlns="" id="{1651E7DD-523C-418C-8C2B-F4E26BE90E6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128448" y="90065"/>
            <a:ext cx="1937467" cy="492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258932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1714F964-D80D-40A9-858F-07EB76E0B8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hr-HR" sz="5200" b="1" dirty="0"/>
              <a:t>Interesi i motivi</a:t>
            </a:r>
          </a:p>
        </p:txBody>
      </p:sp>
      <p:graphicFrame>
        <p:nvGraphicFramePr>
          <p:cNvPr id="4" name="Rezervirano mjesto sadržaja 2">
            <a:extLst>
              <a:ext uri="{FF2B5EF4-FFF2-40B4-BE49-F238E27FC236}">
                <a16:creationId xmlns:a16="http://schemas.microsoft.com/office/drawing/2014/main" xmlns="" id="{9F58856C-84E7-4515-AF57-677BFEBAFB2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59572324"/>
              </p:ext>
            </p:extLst>
          </p:nvPr>
        </p:nvGraphicFramePr>
        <p:xfrm>
          <a:off x="385440" y="1589102"/>
          <a:ext cx="6624960" cy="44990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098" name="Picture 2">
            <a:extLst>
              <a:ext uri="{FF2B5EF4-FFF2-40B4-BE49-F238E27FC236}">
                <a16:creationId xmlns:a16="http://schemas.microsoft.com/office/drawing/2014/main" xmlns="" id="{DB1821DD-17C4-444F-A879-91D67450AA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762875" y="1485900"/>
            <a:ext cx="3826461" cy="453084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Pravokutnik 6">
            <a:extLst>
              <a:ext uri="{FF2B5EF4-FFF2-40B4-BE49-F238E27FC236}">
                <a16:creationId xmlns:a16="http://schemas.microsoft.com/office/drawing/2014/main" xmlns="" id="{993BD049-8EDB-46A2-951A-F2321228D281}"/>
              </a:ext>
            </a:extLst>
          </p:cNvPr>
          <p:cNvSpPr/>
          <p:nvPr/>
        </p:nvSpPr>
        <p:spPr>
          <a:xfrm>
            <a:off x="7419975" y="6121708"/>
            <a:ext cx="4622677" cy="646331"/>
          </a:xfrm>
          <a:prstGeom prst="rect">
            <a:avLst/>
          </a:prstGeom>
          <a:ln w="19050"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hr-HR" i="1" dirty="0"/>
              <a:t>Lutalica iznad mora magle, </a:t>
            </a:r>
            <a:r>
              <a:rPr lang="hr-HR" dirty="0" err="1"/>
              <a:t>Caspar</a:t>
            </a:r>
            <a:r>
              <a:rPr lang="hr-HR" dirty="0"/>
              <a:t> David Friedrich</a:t>
            </a:r>
          </a:p>
        </p:txBody>
      </p:sp>
      <p:pic>
        <p:nvPicPr>
          <p:cNvPr id="8" name="Slika 7">
            <a:extLst>
              <a:ext uri="{FF2B5EF4-FFF2-40B4-BE49-F238E27FC236}">
                <a16:creationId xmlns:a16="http://schemas.microsoft.com/office/drawing/2014/main" xmlns="" id="{3BB68AE4-A213-4066-A0B2-BC0BF16A005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83832" y="5733257"/>
            <a:ext cx="2804862" cy="1402431"/>
          </a:xfrm>
          <a:prstGeom prst="rect">
            <a:avLst/>
          </a:prstGeom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xmlns="" id="{B13FDFAD-2B01-44EE-8B4E-5C8E05A35DC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128448" y="90065"/>
            <a:ext cx="1937467" cy="492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136739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xmlns="" id="{6C4028FD-8BAA-4A19-BFDE-594D991B755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Rezervirano mjesto sadržaja 2">
            <a:extLst>
              <a:ext uri="{FF2B5EF4-FFF2-40B4-BE49-F238E27FC236}">
                <a16:creationId xmlns:a16="http://schemas.microsoft.com/office/drawing/2014/main" xmlns="" id="{4201BE2E-4076-471C-A353-B5377786090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1779934686"/>
              </p:ext>
            </p:extLst>
          </p:nvPr>
        </p:nvGraphicFramePr>
        <p:xfrm>
          <a:off x="5264458" y="852256"/>
          <a:ext cx="6702641" cy="51632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122" name="Picture 2">
            <a:extLst>
              <a:ext uri="{FF2B5EF4-FFF2-40B4-BE49-F238E27FC236}">
                <a16:creationId xmlns:a16="http://schemas.microsoft.com/office/drawing/2014/main" xmlns="" id="{79AE86EB-99CA-434E-A208-B18509FBCF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7699" y="248472"/>
            <a:ext cx="4551501" cy="571417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Pravokutnik 6">
            <a:extLst>
              <a:ext uri="{FF2B5EF4-FFF2-40B4-BE49-F238E27FC236}">
                <a16:creationId xmlns:a16="http://schemas.microsoft.com/office/drawing/2014/main" xmlns="" id="{105212C5-277D-4E51-9034-F4110EDB5DA1}"/>
              </a:ext>
            </a:extLst>
          </p:cNvPr>
          <p:cNvSpPr/>
          <p:nvPr/>
        </p:nvSpPr>
        <p:spPr>
          <a:xfrm>
            <a:off x="636234" y="6098959"/>
            <a:ext cx="4122198" cy="641799"/>
          </a:xfrm>
          <a:prstGeom prst="rect">
            <a:avLst/>
          </a:prstGeom>
          <a:ln w="19050"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hr-HR" dirty="0"/>
              <a:t>Lik </a:t>
            </a:r>
            <a:r>
              <a:rPr lang="hr-HR" dirty="0" err="1"/>
              <a:t>Frankensteinova</a:t>
            </a:r>
            <a:r>
              <a:rPr lang="hr-HR" dirty="0"/>
              <a:t> čudovišta u filmu iz 1935. godine.</a:t>
            </a:r>
          </a:p>
        </p:txBody>
      </p:sp>
      <p:pic>
        <p:nvPicPr>
          <p:cNvPr id="8" name="Slika 7">
            <a:extLst>
              <a:ext uri="{FF2B5EF4-FFF2-40B4-BE49-F238E27FC236}">
                <a16:creationId xmlns:a16="http://schemas.microsoft.com/office/drawing/2014/main" xmlns="" id="{2C0A2E4F-B93B-4756-9388-297786B5187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83832" y="5733257"/>
            <a:ext cx="2804862" cy="1402431"/>
          </a:xfrm>
          <a:prstGeom prst="rect">
            <a:avLst/>
          </a:prstGeom>
        </p:spPr>
      </p:pic>
      <p:pic>
        <p:nvPicPr>
          <p:cNvPr id="10" name="Slika 9">
            <a:extLst>
              <a:ext uri="{FF2B5EF4-FFF2-40B4-BE49-F238E27FC236}">
                <a16:creationId xmlns:a16="http://schemas.microsoft.com/office/drawing/2014/main" xmlns="" id="{DFD3E5F0-06F4-4BA4-B6A4-3252F819AC6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128448" y="90065"/>
            <a:ext cx="1937467" cy="492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664959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Slika 11" descr="Slika na kojoj se prikazuje odjeća, haljina, držanje, staro&#10;&#10;Opis je automatski generiran">
            <a:extLst>
              <a:ext uri="{FF2B5EF4-FFF2-40B4-BE49-F238E27FC236}">
                <a16:creationId xmlns:a16="http://schemas.microsoft.com/office/drawing/2014/main" xmlns="" id="{9B7E2EE7-4DB7-49CE-9BA8-EF04EECBC42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554207" y="3870960"/>
            <a:ext cx="1393952" cy="2987040"/>
          </a:xfrm>
          <a:prstGeom prst="rect">
            <a:avLst/>
          </a:prstGeom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xmlns="" id="{042D564E-B289-471E-B173-117D118EE27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83832" y="5733257"/>
            <a:ext cx="2804862" cy="1402431"/>
          </a:xfrm>
          <a:prstGeom prst="rect">
            <a:avLst/>
          </a:prstGeom>
        </p:spPr>
      </p:pic>
      <p:pic>
        <p:nvPicPr>
          <p:cNvPr id="10" name="Slika 9">
            <a:extLst>
              <a:ext uri="{FF2B5EF4-FFF2-40B4-BE49-F238E27FC236}">
                <a16:creationId xmlns:a16="http://schemas.microsoft.com/office/drawing/2014/main" xmlns="" id="{EB625C37-F1E3-46EC-8B9A-53A7F0FC88E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128448" y="90065"/>
            <a:ext cx="1937467" cy="492925"/>
          </a:xfrm>
          <a:prstGeom prst="rect">
            <a:avLst/>
          </a:prstGeom>
        </p:spPr>
      </p:pic>
      <p:sp>
        <p:nvSpPr>
          <p:cNvPr id="8" name="Oblačić za govor: ovalni 7">
            <a:extLst>
              <a:ext uri="{FF2B5EF4-FFF2-40B4-BE49-F238E27FC236}">
                <a16:creationId xmlns:a16="http://schemas.microsoft.com/office/drawing/2014/main" xmlns="" id="{FD12BF0D-3D46-4E51-8A64-82F23E977669}"/>
              </a:ext>
            </a:extLst>
          </p:cNvPr>
          <p:cNvSpPr/>
          <p:nvPr/>
        </p:nvSpPr>
        <p:spPr>
          <a:xfrm>
            <a:off x="8717280" y="802640"/>
            <a:ext cx="3474720" cy="3020676"/>
          </a:xfrm>
          <a:prstGeom prst="wedgeEllipseCallout">
            <a:avLst>
              <a:gd name="adj1" fmla="val 13741"/>
              <a:gd name="adj2" fmla="val 66084"/>
            </a:avLst>
          </a:prstGeom>
          <a:blipFill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a:blip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r-HR" sz="2000" b="1" dirty="0"/>
              <a:t>Pročitaj tekst </a:t>
            </a:r>
            <a:r>
              <a:rPr lang="hr-HR" sz="2000" b="1" i="1" dirty="0"/>
              <a:t>Romantizam i politika</a:t>
            </a:r>
            <a:r>
              <a:rPr lang="hr-HR" sz="2000" b="1" dirty="0"/>
              <a:t> u U/str.  122, a zatim nadopuni rečenice.</a:t>
            </a:r>
            <a:endParaRPr lang="hr-HR" sz="2800" b="1" dirty="0">
              <a:cs typeface="Arial" panose="020B0604020202020204" pitchFamily="34" charset="0"/>
            </a:endParaRPr>
          </a:p>
        </p:txBody>
      </p:sp>
      <p:grpSp>
        <p:nvGrpSpPr>
          <p:cNvPr id="7" name="Grupa 6">
            <a:extLst>
              <a:ext uri="{FF2B5EF4-FFF2-40B4-BE49-F238E27FC236}">
                <a16:creationId xmlns:a16="http://schemas.microsoft.com/office/drawing/2014/main" xmlns="" id="{F455733A-315D-49C3-80F6-8AC1915B2088}"/>
              </a:ext>
            </a:extLst>
          </p:cNvPr>
          <p:cNvGrpSpPr/>
          <p:nvPr/>
        </p:nvGrpSpPr>
        <p:grpSpPr>
          <a:xfrm>
            <a:off x="62144" y="195308"/>
            <a:ext cx="8629095" cy="5956188"/>
            <a:chOff x="12273" y="0"/>
            <a:chExt cx="8908442" cy="6030919"/>
          </a:xfrm>
        </p:grpSpPr>
        <p:sp>
          <p:nvSpPr>
            <p:cNvPr id="11" name="Pravokutnik: zaobljeni kutovi 10">
              <a:extLst>
                <a:ext uri="{FF2B5EF4-FFF2-40B4-BE49-F238E27FC236}">
                  <a16:creationId xmlns:a16="http://schemas.microsoft.com/office/drawing/2014/main" xmlns="" id="{9DA69DBB-7564-4442-99C4-D5C9B1F9B859}"/>
                </a:ext>
              </a:extLst>
            </p:cNvPr>
            <p:cNvSpPr/>
            <p:nvPr/>
          </p:nvSpPr>
          <p:spPr>
            <a:xfrm>
              <a:off x="12273" y="0"/>
              <a:ext cx="8908442" cy="6030919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shade val="8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shade val="8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4" name="Pravokutnik: zaobljeni kutovi 4">
              <a:extLst>
                <a:ext uri="{FF2B5EF4-FFF2-40B4-BE49-F238E27FC236}">
                  <a16:creationId xmlns:a16="http://schemas.microsoft.com/office/drawing/2014/main" xmlns="" id="{AD61424E-FE7F-4FB6-B65B-8E14C3FE8819}"/>
                </a:ext>
              </a:extLst>
            </p:cNvPr>
            <p:cNvSpPr txBox="1"/>
            <p:nvPr/>
          </p:nvSpPr>
          <p:spPr>
            <a:xfrm>
              <a:off x="407493" y="375307"/>
              <a:ext cx="8319632" cy="544210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>
                <a:buFont typeface="Arial" pitchFamily="34" charset="0"/>
                <a:buChar char="•"/>
              </a:pPr>
              <a:r>
                <a:rPr lang="hr-HR" sz="2400" dirty="0" smtClean="0"/>
                <a:t> </a:t>
              </a:r>
              <a:r>
                <a:rPr lang="hr-HR" sz="2400" dirty="0"/>
                <a:t>umjetnici romantizma angažirali su se u ____________________ ______________ svoga doba  </a:t>
              </a:r>
            </a:p>
            <a:p>
              <a:pPr>
                <a:buFont typeface="Arial" pitchFamily="34" charset="0"/>
                <a:buChar char="•"/>
              </a:pPr>
              <a:r>
                <a:rPr lang="hr-HR" sz="2400" dirty="0" smtClean="0"/>
                <a:t> </a:t>
              </a:r>
              <a:r>
                <a:rPr lang="hr-HR" sz="2400" dirty="0"/>
                <a:t>______________ je bila među najcjenjenijim vrijednostima romantizma</a:t>
              </a:r>
            </a:p>
            <a:p>
              <a:pPr>
                <a:buFont typeface="Arial" pitchFamily="34" charset="0"/>
                <a:buChar char="•"/>
              </a:pPr>
              <a:r>
                <a:rPr lang="hr-HR" sz="2400" dirty="0" smtClean="0"/>
                <a:t> </a:t>
              </a:r>
              <a:r>
                <a:rPr lang="hr-HR" sz="2400" dirty="0"/>
                <a:t>romantičari su se oduševljavali _____________________ revolucijom</a:t>
              </a:r>
            </a:p>
            <a:p>
              <a:pPr>
                <a:buFont typeface="Arial" pitchFamily="34" charset="0"/>
                <a:buChar char="•"/>
              </a:pPr>
              <a:r>
                <a:rPr lang="hr-HR" sz="2400" dirty="0" smtClean="0"/>
                <a:t> </a:t>
              </a:r>
              <a:r>
                <a:rPr lang="hr-HR" sz="2400" dirty="0"/>
                <a:t>sredinom </a:t>
              </a:r>
              <a:r>
                <a:rPr lang="hr-HR" sz="2400" dirty="0" err="1" smtClean="0"/>
                <a:t>XIX</a:t>
              </a:r>
              <a:r>
                <a:rPr lang="hr-HR" sz="2400" dirty="0" smtClean="0"/>
                <a:t>. </a:t>
              </a:r>
              <a:r>
                <a:rPr lang="hr-HR" sz="2400" dirty="0"/>
                <a:t>st. romantičari su bili pristaše liberalnih, _______________ i _____________ ideja</a:t>
              </a:r>
            </a:p>
            <a:p>
              <a:pPr>
                <a:buFont typeface="Arial" pitchFamily="34" charset="0"/>
                <a:buChar char="•"/>
              </a:pPr>
              <a:r>
                <a:rPr lang="hr-HR" sz="2400" dirty="0" smtClean="0"/>
                <a:t> </a:t>
              </a:r>
              <a:r>
                <a:rPr lang="hr-HR" sz="2400" dirty="0"/>
                <a:t>skladatelji su  u svojim djelima koristili motive _____________ _________ i nacionalne ___________</a:t>
              </a:r>
            </a:p>
            <a:p>
              <a:pPr>
                <a:buFont typeface="Arial" pitchFamily="34" charset="0"/>
                <a:buChar char="•"/>
              </a:pPr>
              <a:r>
                <a:rPr lang="hr-HR" sz="2400" dirty="0" smtClean="0"/>
                <a:t> </a:t>
              </a:r>
              <a:r>
                <a:rPr lang="hr-HR" sz="2400" dirty="0"/>
                <a:t>_____________ </a:t>
              </a:r>
              <a:r>
                <a:rPr lang="hr-HR" sz="2400" dirty="0" smtClean="0"/>
                <a:t> – najpopularnija </a:t>
              </a:r>
              <a:r>
                <a:rPr lang="hr-HR" sz="2400" dirty="0"/>
                <a:t>glazbena vrsta</a:t>
              </a:r>
            </a:p>
            <a:p>
              <a:pPr>
                <a:buFont typeface="Arial" pitchFamily="34" charset="0"/>
                <a:buChar char="•"/>
              </a:pPr>
              <a:r>
                <a:rPr lang="hr-HR" sz="2400" dirty="0" smtClean="0"/>
                <a:t> </a:t>
              </a:r>
              <a:r>
                <a:rPr lang="hr-HR" sz="2400" dirty="0"/>
                <a:t>Vatroslav Lisinski – prva hrvatska ___________  'Ljubav i _________'</a:t>
              </a:r>
            </a:p>
            <a:p>
              <a:pPr>
                <a:buFont typeface="Arial" pitchFamily="34" charset="0"/>
                <a:buChar char="•"/>
              </a:pPr>
              <a:r>
                <a:rPr lang="hr-HR" sz="2400" dirty="0" smtClean="0"/>
                <a:t> </a:t>
              </a:r>
              <a:r>
                <a:rPr lang="hr-HR" sz="2400" dirty="0"/>
                <a:t>engleski pjesnik _____________ _________________ pridružio se grčkim borcima za neovisnost</a:t>
              </a:r>
            </a:p>
            <a:p>
              <a:pPr marL="0" lvl="0" indent="0" algn="l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 typeface="Arial" pitchFamily="34" charset="0"/>
                <a:buChar char="•"/>
              </a:pPr>
              <a:endParaRPr lang="en-US" sz="2000" kern="1200" dirty="0"/>
            </a:p>
          </p:txBody>
        </p:sp>
      </p:grpSp>
      <p:pic>
        <p:nvPicPr>
          <p:cNvPr id="2" name="Verdi - Nabucco - Và Pensiero">
            <a:hlinkClick r:id="" action="ppaction://media"/>
            <a:extLst>
              <a:ext uri="{FF2B5EF4-FFF2-40B4-BE49-F238E27FC236}">
                <a16:creationId xmlns:a16="http://schemas.microsoft.com/office/drawing/2014/main" xmlns="" id="{8E054812-14EA-4BD4-916B-8F7B2FF80FA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7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9207286" y="5324277"/>
            <a:ext cx="922136" cy="922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83295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5674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xmlns="" id="{6C4028FD-8BAA-4A19-BFDE-594D991B755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xmlns="" id="{B498FAD9-FDAA-413C-86EF-D02B37079C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6995"/>
            <a:ext cx="10515600" cy="1133693"/>
          </a:xfrm>
        </p:spPr>
        <p:txBody>
          <a:bodyPr>
            <a:normAutofit/>
          </a:bodyPr>
          <a:lstStyle/>
          <a:p>
            <a:pPr algn="ctr"/>
            <a:r>
              <a:rPr lang="hr-HR" sz="5200" b="1" dirty="0"/>
              <a:t>Romantizam i politika</a:t>
            </a:r>
          </a:p>
        </p:txBody>
      </p:sp>
      <p:graphicFrame>
        <p:nvGraphicFramePr>
          <p:cNvPr id="12" name="Rezervirano mjesto sadržaja 2">
            <a:extLst>
              <a:ext uri="{FF2B5EF4-FFF2-40B4-BE49-F238E27FC236}">
                <a16:creationId xmlns:a16="http://schemas.microsoft.com/office/drawing/2014/main" xmlns="" id="{5557F06D-9FAF-45F3-A253-7E0380BD7BC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842727497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0" name="Slika 9">
            <a:extLst>
              <a:ext uri="{FF2B5EF4-FFF2-40B4-BE49-F238E27FC236}">
                <a16:creationId xmlns:a16="http://schemas.microsoft.com/office/drawing/2014/main" xmlns="" id="{F8874CA8-475E-4FC1-A540-ED882E3D7D6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83832" y="5733257"/>
            <a:ext cx="2804862" cy="1402431"/>
          </a:xfrm>
          <a:prstGeom prst="rect">
            <a:avLst/>
          </a:prstGeom>
        </p:spPr>
      </p:pic>
      <p:pic>
        <p:nvPicPr>
          <p:cNvPr id="13" name="Slika 12">
            <a:extLst>
              <a:ext uri="{FF2B5EF4-FFF2-40B4-BE49-F238E27FC236}">
                <a16:creationId xmlns:a16="http://schemas.microsoft.com/office/drawing/2014/main" xmlns="" id="{C1DAD945-7049-4DA2-B6FD-06A661BDB0A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128448" y="90065"/>
            <a:ext cx="1937467" cy="492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473589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xmlns="" id="{6C4028FD-8BAA-4A19-BFDE-594D991B755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xmlns="" id="{B498FAD9-FDAA-413C-86EF-D02B37079C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6995"/>
            <a:ext cx="10515600" cy="1133693"/>
          </a:xfrm>
        </p:spPr>
        <p:txBody>
          <a:bodyPr>
            <a:normAutofit/>
          </a:bodyPr>
          <a:lstStyle/>
          <a:p>
            <a:pPr algn="ctr"/>
            <a:r>
              <a:rPr lang="hr-HR" sz="5200" b="1" dirty="0"/>
              <a:t>Romantizam i politika</a:t>
            </a:r>
          </a:p>
        </p:txBody>
      </p:sp>
      <p:graphicFrame>
        <p:nvGraphicFramePr>
          <p:cNvPr id="12" name="Rezervirano mjesto sadržaja 2">
            <a:extLst>
              <a:ext uri="{FF2B5EF4-FFF2-40B4-BE49-F238E27FC236}">
                <a16:creationId xmlns:a16="http://schemas.microsoft.com/office/drawing/2014/main" xmlns="" id="{5557F06D-9FAF-45F3-A253-7E0380BD7BC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1676714361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Slika 4">
            <a:extLst>
              <a:ext uri="{FF2B5EF4-FFF2-40B4-BE49-F238E27FC236}">
                <a16:creationId xmlns:a16="http://schemas.microsoft.com/office/drawing/2014/main" xmlns="" id="{5F1AC823-75CA-4EF5-BCCC-1F64CC43A26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128448" y="90065"/>
            <a:ext cx="1937467" cy="492925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xmlns="" id="{358173DA-4F8F-4CA8-9277-E62CC3753D4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83832" y="5733257"/>
            <a:ext cx="2804862" cy="1402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04496708"/>
      </p:ext>
    </p:extLst>
  </p:cSld>
  <p:clrMapOvr>
    <a:masterClrMapping/>
  </p:clrMapOvr>
</p:sld>
</file>

<file path=ppt/theme/theme1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88</TotalTime>
  <Words>447</Words>
  <Application>Microsoft Office PowerPoint</Application>
  <PresentationFormat>Custom</PresentationFormat>
  <Paragraphs>58</Paragraphs>
  <Slides>13</Slides>
  <Notes>0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Tema sustava Office</vt:lpstr>
      <vt:lpstr>Romantizam</vt:lpstr>
      <vt:lpstr>Slide 2</vt:lpstr>
      <vt:lpstr>Slide 3</vt:lpstr>
      <vt:lpstr>Interesi i motivi</vt:lpstr>
      <vt:lpstr>Interesi i motivi</vt:lpstr>
      <vt:lpstr>Slide 6</vt:lpstr>
      <vt:lpstr>Slide 7</vt:lpstr>
      <vt:lpstr>Romantizam i politika</vt:lpstr>
      <vt:lpstr>Romantizam i politika</vt:lpstr>
      <vt:lpstr>Slide 10</vt:lpstr>
      <vt:lpstr>Romantizam i politika</vt:lpstr>
      <vt:lpstr>Slide 12</vt:lpstr>
      <vt:lpstr>Slide 13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Romantizam</dc:title>
  <dc:creator>Maja Juratovac</dc:creator>
  <cp:lastModifiedBy>dvukelic</cp:lastModifiedBy>
  <cp:revision>20</cp:revision>
  <dcterms:created xsi:type="dcterms:W3CDTF">2020-07-23T16:07:06Z</dcterms:created>
  <dcterms:modified xsi:type="dcterms:W3CDTF">2020-07-27T09:59:09Z</dcterms:modified>
</cp:coreProperties>
</file>